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117FA5-1202-FA68-D455-832E1A1B39F8}" v="21" dt="2023-10-23T15:45:48.956"/>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8" d="100"/>
          <a:sy n="88" d="100"/>
        </p:scale>
        <p:origin x="14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s://www.myhyke.com/ni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lIns="91440" tIns="45720" rIns="91440" bIns="45720" anchor="t"/>
          <a:lstStyle/>
          <a:p>
            <a:r>
              <a:rPr lang="en-US" dirty="0">
                <a:latin typeface="Ambit Light"/>
              </a:rPr>
              <a:t>HYKE</a:t>
            </a:r>
            <a:endParaRPr lang="en-US" dirty="0"/>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a:lnSpc>
                <a:spcPct val="113100"/>
              </a:lnSpc>
              <a:spcBef>
                <a:spcPts val="919"/>
              </a:spcBef>
              <a:defRPr/>
            </a:pPr>
            <a:r>
              <a:rPr lang="en-US" sz="1600" dirty="0">
                <a:solidFill>
                  <a:srgbClr val="2C2C2C"/>
                </a:solidFill>
                <a:latin typeface="Ambit"/>
                <a:ea typeface="Open Sans"/>
                <a:cs typeface="Open Sans"/>
                <a:hlinkClick r:id="rId6"/>
              </a:rPr>
              <a:t>www.myhyke.com/ni2024</a:t>
            </a:r>
            <a:r>
              <a:rPr lang="en-US" sz="1600" dirty="0">
                <a:solidFill>
                  <a:srgbClr val="2C2C2C"/>
                </a:solidFill>
                <a:latin typeface="Ambit"/>
                <a:ea typeface="Open Sans"/>
                <a:cs typeface="Open Sans"/>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2" name="Picture 1" descr="A qr code with a black background&#10;&#10;Description automatically generated">
            <a:extLst>
              <a:ext uri="{FF2B5EF4-FFF2-40B4-BE49-F238E27FC236}">
                <a16:creationId xmlns:a16="http://schemas.microsoft.com/office/drawing/2014/main" id="{C9755970-06AF-1A97-1BDF-D78DB634B766}"/>
              </a:ext>
            </a:extLst>
          </p:cNvPr>
          <p:cNvPicPr>
            <a:picLocks noChangeAspect="1"/>
          </p:cNvPicPr>
          <p:nvPr/>
        </p:nvPicPr>
        <p:blipFill>
          <a:blip r:embed="rId11"/>
          <a:stretch>
            <a:fillRect/>
          </a:stretch>
        </p:blipFill>
        <p:spPr>
          <a:xfrm>
            <a:off x="468701" y="1654834"/>
            <a:ext cx="1161691" cy="1132937"/>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7C40EC54-B2C4-4F44-89AC-6E18C577CD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584</TotalTime>
  <Words>1957</Words>
  <Application>Microsoft Office PowerPoint</Application>
  <PresentationFormat>Widescreen</PresentationFormat>
  <Paragraphs>118</Paragraphs>
  <Slides>2</Slides>
  <Notes>2</Notes>
  <HiddenSlides>0</HiddenSlides>
  <MMClips>0</MMClips>
  <ScaleCrop>false</ScaleCrop>
  <HeadingPairs>
    <vt:vector size="4" baseType="variant">
      <vt:variant>
        <vt:lpstr>Theme</vt:lpstr>
      </vt:variant>
      <vt:variant>
        <vt:i4>2</vt:i4>
      </vt:variant>
      <vt:variant>
        <vt:lpstr>Slide Titles</vt:lpstr>
      </vt:variant>
      <vt:variant>
        <vt:i4>2</vt:i4>
      </vt:variant>
    </vt:vector>
  </HeadingPairs>
  <TitlesOfParts>
    <vt:vector size="4" baseType="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30</cp:revision>
  <dcterms:created xsi:type="dcterms:W3CDTF">2023-07-28T11:38:08Z</dcterms:created>
  <dcterms:modified xsi:type="dcterms:W3CDTF">2023-10-23T15:46:09Z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