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2CC4F-F4EB-D8EA-9356-66E4918C74D3}" v="87" dt="2022-10-06T18:43:04.329"/>
    <p1510:client id="{8DA89513-472A-6D8E-B2EF-A411B2C71DA6}" v="20" dt="2022-10-10T15:43:19.527"/>
    <p1510:client id="{A264548C-AD74-1E8A-3A01-40FA45B896E4}" v="7" dt="2022-12-19T22:34:50.508"/>
    <p1510:client id="{B1838B7E-8ADE-616B-F6B1-4AAE7ECB3B37}" v="76" dt="2022-10-19T16:00:20.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4T14:09:57.399" idx="1">
    <p:pos x="10" y="10"/>
    <p:text>Things to adjust per client, as appropriate:
* DD URL
* specifics related to engagement start/end dates
*incentives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Decision Doc can be accessed using the link above, or by scanning the QR code.</a:t>
            </a:r>
          </a:p>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4/26/2023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4/26/2023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4/26/2023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4/26/2023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4/26/2023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4/26/2023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4/26/2023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4/26/2023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nsm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4/26/2023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4/26/2023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4638504" y="365126"/>
            <a:ext cx="6074524" cy="646331"/>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endParaRPr lang="en-US" dirty="0"/>
          </a:p>
          <a:p>
            <a:pPr algn="ctr"/>
            <a:r>
              <a:rPr lang="en-US" dirty="0"/>
              <a:t>Access Decision Doc here: </a:t>
            </a:r>
            <a:r>
              <a:rPr lang="en-US" dirty="0">
                <a:hlinkClick r:id="rId4"/>
              </a:rPr>
              <a:t>www.myhealthmath.com/nsm2023</a:t>
            </a:r>
            <a:r>
              <a:rPr lang="en-US" dirty="0"/>
              <a:t> </a:t>
            </a:r>
            <a:endParaRPr lang="en-US" dirty="0">
              <a:highlight>
                <a:srgbClr val="FFFF00"/>
              </a:highlight>
              <a:cs typeface="Calibri"/>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a:extLst>
              <a:ext uri="{FF2B5EF4-FFF2-40B4-BE49-F238E27FC236}">
                <a16:creationId xmlns:a16="http://schemas.microsoft.com/office/drawing/2014/main" id="{084D63FA-5AB9-1EEA-B783-6FC24E479FDB}"/>
              </a:ext>
            </a:extLst>
          </p:cNvPr>
          <p:cNvPicPr>
            <a:picLocks noChangeAspect="1"/>
          </p:cNvPicPr>
          <p:nvPr/>
        </p:nvPicPr>
        <p:blipFill>
          <a:blip r:embed="rId8"/>
          <a:stretch>
            <a:fillRect/>
          </a:stretch>
        </p:blipFill>
        <p:spPr>
          <a:xfrm>
            <a:off x="10787754" y="173018"/>
            <a:ext cx="1371600" cy="1371600"/>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Props1.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TotalTime>
  <Words>443</Words>
  <Application>Microsoft Office PowerPoint</Application>
  <PresentationFormat>Widescreen</PresentationFormat>
  <Paragraphs>35</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Megan Sullivan</cp:lastModifiedBy>
  <cp:revision>58</cp:revision>
  <dcterms:created xsi:type="dcterms:W3CDTF">2021-04-21T20:54:27Z</dcterms:created>
  <dcterms:modified xsi:type="dcterms:W3CDTF">2023-04-26T20:20:22Z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