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newpark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newpark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www.myhyke.com/newpark2024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5E15FB-FED0-1CD2-BE3D-BF2E42DD68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261" y="2089382"/>
            <a:ext cx="736619" cy="7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www.myhyke.com/newpark2024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F0502F-7248-C8BA-A868-0B7C3940A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14" y="4407979"/>
            <a:ext cx="736619" cy="7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13</cp:revision>
  <dcterms:created xsi:type="dcterms:W3CDTF">2023-07-28T11:38:08Z</dcterms:created>
  <dcterms:modified xsi:type="dcterms:W3CDTF">2023-09-29T21:13:33Z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