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86" d="100"/>
          <a:sy n="86" d="100"/>
        </p:scale>
        <p:origin x="15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niterra-wells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niterra-wells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www.myhyke.com/niterra-wells2024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C75B9FDE-7F45-8F1A-1DAF-CE529B480738}"/>
              </a:ext>
            </a:extLst>
          </p:cNvPr>
          <p:cNvPicPr>
            <a:picLocks noChangeAspect="1"/>
          </p:cNvPicPr>
          <p:nvPr/>
        </p:nvPicPr>
        <p:blipFill>
          <a:blip r:embed="rId11"/>
          <a:stretch>
            <a:fillRect/>
          </a:stretch>
        </p:blipFill>
        <p:spPr>
          <a:xfrm>
            <a:off x="378884" y="1659403"/>
            <a:ext cx="1124048" cy="1124048"/>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www.myhyke.com/niterra-wells2024</a:t>
            </a:r>
            <a:r>
              <a:rPr lang="en-US" sz="2800" dirty="0">
                <a:solidFill>
                  <a:srgbClr val="2C2C2C"/>
                </a:solidFill>
                <a:latin typeface="Ambit" panose="00000500000000000000" pitchFamily="50" charset="0"/>
                <a:ea typeface="Open Sans" pitchFamily="2" charset="0"/>
                <a:cs typeface="Open Sans" pitchFamily="2" charset="0"/>
              </a:rPr>
              <a:t> </a:t>
            </a:r>
            <a:endParaRPr kumimoji="0" lang="en-US"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594204EC-33E5-0337-EB2E-F31B592F2427}"/>
              </a:ext>
            </a:extLst>
          </p:cNvPr>
          <p:cNvPicPr>
            <a:picLocks noChangeAspect="1"/>
          </p:cNvPicPr>
          <p:nvPr/>
        </p:nvPicPr>
        <p:blipFill>
          <a:blip r:embed="rId5"/>
          <a:stretch>
            <a:fillRect/>
          </a:stretch>
        </p:blipFill>
        <p:spPr>
          <a:xfrm>
            <a:off x="424604" y="4267546"/>
            <a:ext cx="1124048" cy="1124048"/>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586</TotalTime>
  <Words>635</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17</cp:revision>
  <dcterms:created xsi:type="dcterms:W3CDTF">2023-07-28T11:38:08Z</dcterms:created>
  <dcterms:modified xsi:type="dcterms:W3CDTF">2023-09-20T20:49:22Z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