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14737499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7E6520-E50D-47B3-A7DE-A96885E1BEFF}" v="4" dt="2023-09-05T21:21:11.974"/>
    <p1510:client id="{D4822FF8-286F-4001-9E39-A2930D8A201A}" v="4" dt="2023-09-05T21:09:26.544"/>
    <p1510:client id="{FB9DDFFC-83FA-44F1-88A7-69BE908E7D05}" v="39" dt="2023-08-28T20:58:06.5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438" autoAdjust="0"/>
  </p:normalViewPr>
  <p:slideViewPr>
    <p:cSldViewPr snapToGrid="0">
      <p:cViewPr>
        <p:scale>
          <a:sx n="96" d="100"/>
          <a:sy n="96" d="100"/>
        </p:scale>
        <p:origin x="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31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jpg"/><Relationship Id="rId12" Type="http://schemas.openxmlformats.org/officeDocument/2006/relationships/image" Target="../media/image40.sv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0.sv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29.png"/><Relationship Id="rId10" Type="http://schemas.openxmlformats.org/officeDocument/2006/relationships/image" Target="../media/image38.png"/><Relationship Id="rId4" Type="http://schemas.openxmlformats.org/officeDocument/2006/relationships/image" Target="../media/image32.jpg"/><Relationship Id="rId9" Type="http://schemas.openxmlformats.org/officeDocument/2006/relationships/image" Target="../media/image37.png"/><Relationship Id="rId14" Type="http://schemas.openxmlformats.org/officeDocument/2006/relationships/hyperlink" Target="http://www.myhyke.com/oceaneering202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hyke.com/oceaneering2024" TargetMode="External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9.png"/><Relationship Id="rId5" Type="http://schemas.openxmlformats.org/officeDocument/2006/relationships/image" Target="../media/image42.png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05CCC8C-A0D9-1485-7B19-7FE3D5626E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50450" y="216773"/>
            <a:ext cx="1743360" cy="53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14"/>
              </a:rPr>
              <a:t>www.myhyke.com/oceaneering2024 </a:t>
            </a:r>
            <a:endParaRPr kumimoji="0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B0A8AAD-ED2F-8681-432E-FBFCB3387280}"/>
              </a:ext>
            </a:extLst>
          </p:cNvPr>
          <p:cNvSpPr/>
          <p:nvPr/>
        </p:nvSpPr>
        <p:spPr>
          <a:xfrm>
            <a:off x="610577" y="2089382"/>
            <a:ext cx="937282" cy="76615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B871807E-D1AD-74CA-14BD-39B8394402E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10577" y="5758182"/>
            <a:ext cx="1743360" cy="536418"/>
          </a:xfrm>
          <a:prstGeom prst="rect">
            <a:avLst/>
          </a:prstGeom>
        </p:spPr>
      </p:pic>
      <p:pic>
        <p:nvPicPr>
          <p:cNvPr id="38" name="Picture 3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04837F5-50A2-0EBD-AC68-868A7F58F7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6981" y="2123013"/>
            <a:ext cx="698889" cy="69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81754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&amp; $10,000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and $10,000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TWO chances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/>
              </a:rPr>
              <a:t>www.myhyke.com/oceaneering2024 </a:t>
            </a:r>
            <a:endParaRPr kumimoji="0" sz="28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D1CE9F-BF13-141F-4F87-2CC5A085EE8E}"/>
              </a:ext>
            </a:extLst>
          </p:cNvPr>
          <p:cNvSpPr/>
          <p:nvPr/>
        </p:nvSpPr>
        <p:spPr>
          <a:xfrm>
            <a:off x="598449" y="4352117"/>
            <a:ext cx="1001751" cy="9276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87563" y="6118272"/>
            <a:ext cx="6684094" cy="739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ONE (1) $10,000 CASH PRIZE. ADDITIONAL TERMS APPLY. FOR MORE DETAILS INCLUDING ALTERNATIVE METHOD OF ENTRY SEE OFFICIAL RULES AT WWW.LETSHYKE.COM/SWEEPSTAKES-OFFICIAL-RULES-5K-JANUARY2024 &amp; WWW.LETSHYKE.COM/SWEEPSTAKES-OFFICIAL-RULES-10K-JANUARY2024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3D269D2-0C0C-1443-C321-2630D1566D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879" y="4466500"/>
            <a:ext cx="698889" cy="69888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D158778-74CF-4815-C600-B8DB85B24B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61594" y="6188651"/>
            <a:ext cx="1446589" cy="44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48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3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624</TotalTime>
  <Words>649</Words>
  <Application>Microsoft Office PowerPoint</Application>
  <PresentationFormat>Widescreen</PresentationFormat>
  <Paragraphs>41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TWO chances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Inny Taylor</cp:lastModifiedBy>
  <cp:revision>13</cp:revision>
  <dcterms:created xsi:type="dcterms:W3CDTF">2023-07-28T11:38:08Z</dcterms:created>
  <dcterms:modified xsi:type="dcterms:W3CDTF">2023-09-25T21:38:54Z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