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  <a:srgbClr val="B7B3B1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3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hyperlink" Target="http://www.myhyke.com/outrigger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outrigger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444" y="1976272"/>
            <a:ext cx="4044647" cy="660554"/>
          </a:xfrm>
        </p:spPr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74969C-ED7D-2504-36E6-79EE8B8AD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530" y="490488"/>
            <a:ext cx="726366" cy="243833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E59954D-8B71-D453-FD96-9124F0F65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530" y="6445959"/>
            <a:ext cx="1252885" cy="3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57800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/outrigger2024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D0652A30-000D-B6D8-52B8-73D53A894F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033" y="2040273"/>
            <a:ext cx="864370" cy="864370"/>
          </a:xfrm>
          <a:prstGeom prst="rect">
            <a:avLst/>
          </a:prstGeom>
        </p:spPr>
      </p:pic>
      <p:pic>
        <p:nvPicPr>
          <p:cNvPr id="38" name="Picture 3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9B5561-74CC-5553-0881-E8EEC951B7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129" y="119235"/>
            <a:ext cx="2024062" cy="566737"/>
          </a:xfrm>
          <a:prstGeom prst="rect">
            <a:avLst/>
          </a:prstGeom>
        </p:spPr>
      </p:pic>
      <p:pic>
        <p:nvPicPr>
          <p:cNvPr id="40" name="Picture 3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D5B493-E1A3-32B8-F74F-DC956D9285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4692" y="6217238"/>
            <a:ext cx="726366" cy="2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690891"/>
            <a:ext cx="9144000" cy="1002272"/>
          </a:xfrm>
        </p:spPr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www.myhyke.com/outrigger2024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9A861-3500-62D7-CAB5-65B659D48A41}"/>
              </a:ext>
            </a:extLst>
          </p:cNvPr>
          <p:cNvSpPr txBox="1"/>
          <p:nvPr/>
        </p:nvSpPr>
        <p:spPr>
          <a:xfrm>
            <a:off x="8773885" y="326963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$5K SWEEPSTAKES</a:t>
            </a:r>
          </a:p>
        </p:txBody>
      </p:sp>
      <p:pic>
        <p:nvPicPr>
          <p:cNvPr id="6" name="Picture 5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3896C241-F7F2-8725-7891-6696B9BC1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93" y="4352117"/>
            <a:ext cx="933061" cy="933061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AED5C5F-D457-A895-CCC1-5903BB3E3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03" y="217737"/>
            <a:ext cx="1728793" cy="48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628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14</cp:revision>
  <dcterms:created xsi:type="dcterms:W3CDTF">2023-07-28T11:38:08Z</dcterms:created>
  <dcterms:modified xsi:type="dcterms:W3CDTF">2023-09-07T19:33:19Z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