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379DBC-103A-42E9-AC86-2AC93C02D936}" v="5" dt="2023-09-27T21:57:26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F9379DBC-103A-42E9-AC86-2AC93C02D936}"/>
    <pc:docChg chg="custSel delSld modSld">
      <pc:chgData name="Heather Rogers" userId="47c9dfdc-fa97-4703-b9f2-3538a58fe55d" providerId="ADAL" clId="{F9379DBC-103A-42E9-AC86-2AC93C02D936}" dt="2023-09-27T22:11:41.593" v="44" actId="47"/>
      <pc:docMkLst>
        <pc:docMk/>
      </pc:docMkLst>
      <pc:sldChg chg="addSp delSp modSp del mod">
        <pc:chgData name="Heather Rogers" userId="47c9dfdc-fa97-4703-b9f2-3538a58fe55d" providerId="ADAL" clId="{F9379DBC-103A-42E9-AC86-2AC93C02D936}" dt="2023-09-27T22:11:41.593" v="44" actId="47"/>
        <pc:sldMkLst>
          <pc:docMk/>
          <pc:sldMk cId="3395361258" sldId="264"/>
        </pc:sldMkLst>
        <pc:spChg chg="mod">
          <ac:chgData name="Heather Rogers" userId="47c9dfdc-fa97-4703-b9f2-3538a58fe55d" providerId="ADAL" clId="{F9379DBC-103A-42E9-AC86-2AC93C02D936}" dt="2023-09-27T21:56:42.874" v="14" actId="13926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Heather Rogers" userId="47c9dfdc-fa97-4703-b9f2-3538a58fe55d" providerId="ADAL" clId="{F9379DBC-103A-42E9-AC86-2AC93C02D936}" dt="2023-09-27T21:57:08.613" v="15" actId="478"/>
          <ac:spMkLst>
            <pc:docMk/>
            <pc:sldMk cId="3395361258" sldId="264"/>
            <ac:spMk id="4" creationId="{D8D1CE9F-BF13-141F-4F87-2CC5A085EE8E}"/>
          </ac:spMkLst>
        </pc:spChg>
        <pc:spChg chg="del">
          <ac:chgData name="Heather Rogers" userId="47c9dfdc-fa97-4703-b9f2-3538a58fe55d" providerId="ADAL" clId="{F9379DBC-103A-42E9-AC86-2AC93C02D936}" dt="2023-09-27T21:56:35.789" v="2" actId="478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Heather Rogers" userId="47c9dfdc-fa97-4703-b9f2-3538a58fe55d" providerId="ADAL" clId="{F9379DBC-103A-42E9-AC86-2AC93C02D936}" dt="2023-09-27T21:57:14.309" v="18" actId="1076"/>
          <ac:picMkLst>
            <pc:docMk/>
            <pc:sldMk cId="3395361258" sldId="264"/>
            <ac:picMk id="10" creationId="{A371CF91-8802-5909-DE5B-30FDDA1D58FA}"/>
          </ac:picMkLst>
        </pc:picChg>
      </pc:sldChg>
      <pc:sldChg chg="addSp delSp modSp mod">
        <pc:chgData name="Heather Rogers" userId="47c9dfdc-fa97-4703-b9f2-3538a58fe55d" providerId="ADAL" clId="{F9379DBC-103A-42E9-AC86-2AC93C02D936}" dt="2023-09-27T21:57:26.496" v="43" actId="20577"/>
        <pc:sldMkLst>
          <pc:docMk/>
          <pc:sldMk cId="2029168225" sldId="2147374990"/>
        </pc:sldMkLst>
        <pc:spChg chg="mod">
          <ac:chgData name="Heather Rogers" userId="47c9dfdc-fa97-4703-b9f2-3538a58fe55d" providerId="ADAL" clId="{F9379DBC-103A-42E9-AC86-2AC93C02D936}" dt="2023-09-27T21:57:26.496" v="43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Heather Rogers" userId="47c9dfdc-fa97-4703-b9f2-3538a58fe55d" providerId="ADAL" clId="{F9379DBC-103A-42E9-AC86-2AC93C02D936}" dt="2023-09-27T21:57:16.753" v="19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Heather Rogers" userId="47c9dfdc-fa97-4703-b9f2-3538a58fe55d" providerId="ADAL" clId="{F9379DBC-103A-42E9-AC86-2AC93C02D936}" dt="2023-09-27T21:57:21.474" v="23" actId="1076"/>
          <ac:picMkLst>
            <pc:docMk/>
            <pc:sldMk cId="2029168225" sldId="2147374990"/>
            <ac:picMk id="30" creationId="{F0068822-CF2D-FBF6-B7F0-4FE026CB61BD}"/>
          </ac:picMkLst>
        </pc:picChg>
      </pc:sldChg>
      <pc:sldChg chg="del">
        <pc:chgData name="Heather Rogers" userId="47c9dfdc-fa97-4703-b9f2-3538a58fe55d" providerId="ADAL" clId="{F9379DBC-103A-42E9-AC86-2AC93C02D936}" dt="2023-09-27T21:56:33.974" v="1" actId="47"/>
        <pc:sldMkLst>
          <pc:docMk/>
          <pc:sldMk cId="3535348627" sldId="2147374991"/>
        </pc:sldMkLst>
      </pc:sldChg>
      <pc:sldChg chg="del">
        <pc:chgData name="Heather Rogers" userId="47c9dfdc-fa97-4703-b9f2-3538a58fe55d" providerId="ADAL" clId="{F9379DBC-103A-42E9-AC86-2AC93C02D936}" dt="2023-09-27T21:56:32.790" v="0" actId="47"/>
        <pc:sldMkLst>
          <pc:docMk/>
          <pc:sldMk cId="3652850390" sldId="2147374992"/>
        </pc:sldMkLst>
      </pc:sldChg>
      <pc:sldChg chg="del">
        <pc:chgData name="Heather Rogers" userId="47c9dfdc-fa97-4703-b9f2-3538a58fe55d" providerId="ADAL" clId="{F9379DBC-103A-42E9-AC86-2AC93C02D936}" dt="2023-09-27T21:56:32.790" v="0" actId="47"/>
        <pc:sldMkLst>
          <pc:docMk/>
          <pc:sldMk cId="2330400383" sldId="2147374993"/>
        </pc:sldMkLst>
      </pc:sldChg>
      <pc:sldChg chg="del">
        <pc:chgData name="Heather Rogers" userId="47c9dfdc-fa97-4703-b9f2-3538a58fe55d" providerId="ADAL" clId="{F9379DBC-103A-42E9-AC86-2AC93C02D936}" dt="2023-09-27T21:56:32.790" v="0" actId="47"/>
        <pc:sldMkLst>
          <pc:docMk/>
          <pc:sldMk cId="1721335662" sldId="2147374995"/>
        </pc:sldMkLst>
      </pc:sldChg>
      <pc:sldChg chg="del">
        <pc:chgData name="Heather Rogers" userId="47c9dfdc-fa97-4703-b9f2-3538a58fe55d" providerId="ADAL" clId="{F9379DBC-103A-42E9-AC86-2AC93C02D936}" dt="2023-09-27T21:56:32.790" v="0" actId="47"/>
        <pc:sldMkLst>
          <pc:docMk/>
          <pc:sldMk cId="2171865067" sldId="2147374996"/>
        </pc:sldMkLst>
      </pc:sldChg>
      <pc:sldChg chg="del">
        <pc:chgData name="Heather Rogers" userId="47c9dfdc-fa97-4703-b9f2-3538a58fe55d" providerId="ADAL" clId="{F9379DBC-103A-42E9-AC86-2AC93C02D936}" dt="2023-09-27T21:56:32.790" v="0" actId="47"/>
        <pc:sldMkLst>
          <pc:docMk/>
          <pc:sldMk cId="1443693049" sldId="2147374997"/>
        </pc:sldMkLst>
      </pc:sldChg>
      <pc:sldMasterChg chg="delSldLayout">
        <pc:chgData name="Heather Rogers" userId="47c9dfdc-fa97-4703-b9f2-3538a58fe55d" providerId="ADAL" clId="{F9379DBC-103A-42E9-AC86-2AC93C02D936}" dt="2023-09-27T22:11:41.593" v="44" actId="47"/>
        <pc:sldMasterMkLst>
          <pc:docMk/>
          <pc:sldMasterMk cId="2975739881" sldId="2147483679"/>
        </pc:sldMasterMkLst>
        <pc:sldLayoutChg chg="del">
          <pc:chgData name="Heather Rogers" userId="47c9dfdc-fa97-4703-b9f2-3538a58fe55d" providerId="ADAL" clId="{F9379DBC-103A-42E9-AC86-2AC93C02D936}" dt="2023-09-27T22:11:41.593" v="44" actId="47"/>
          <pc:sldLayoutMkLst>
            <pc:docMk/>
            <pc:sldMasterMk cId="2975739881" sldId="2147483679"/>
            <pc:sldLayoutMk cId="3602179667" sldId="2147483705"/>
          </pc:sldLayoutMkLst>
        </pc:sldLayoutChg>
      </pc:sldMaster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pec20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www.myhyke.com/pec2024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068822-CF2D-FBF6-B7F0-4FE026CB61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523" y="2127098"/>
            <a:ext cx="777038" cy="7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  <MediaLengthInSeconds xmlns="9f58d6bb-146d-4843-ac08-d56a8c394b89" xsi:nil="true"/>
    <SharedWithUsers xmlns="7b82d35e-fb45-4842-a133-edd2d729d942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B22536-2645-45B8-921F-7AE26F5D18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430</Words>
  <Application>Microsoft Office PowerPoint</Application>
  <PresentationFormat>Widescreen</PresentationFormat>
  <Paragraphs>30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Ambit</vt:lpstr>
      <vt:lpstr>Ambit Light</vt:lpstr>
      <vt:lpstr>Arial</vt:lpstr>
      <vt:lpstr>Calibri</vt:lpstr>
      <vt:lpstr>Open Sans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30</cp:revision>
  <dcterms:created xsi:type="dcterms:W3CDTF">2023-07-28T11:38:08Z</dcterms:created>
  <dcterms:modified xsi:type="dcterms:W3CDTF">2023-09-27T22:11:44Z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  <property fmtid="{D5CDD505-2E9C-101B-9397-08002B2CF9AE}" pid="4" name="Order">
    <vt:lpwstr>55800.0000000000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