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6" d="100"/>
          <a:sy n="86" d="100"/>
        </p:scale>
        <p:origin x="4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1474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pmi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pmi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www.myhyke.com/pmi2024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D8FC8AD4-0AED-FABC-4702-B617B49FA59E}"/>
              </a:ext>
            </a:extLst>
          </p:cNvPr>
          <p:cNvPicPr>
            <a:picLocks noChangeAspect="1"/>
          </p:cNvPicPr>
          <p:nvPr/>
        </p:nvPicPr>
        <p:blipFill>
          <a:blip r:embed="rId11"/>
          <a:stretch>
            <a:fillRect/>
          </a:stretch>
        </p:blipFill>
        <p:spPr>
          <a:xfrm>
            <a:off x="377646" y="1581172"/>
            <a:ext cx="1223361" cy="1223361"/>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www.myhyke.com/pmi2024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815EA4FB-2799-680F-1024-09B82ACF26DE}"/>
              </a:ext>
            </a:extLst>
          </p:cNvPr>
          <p:cNvPicPr>
            <a:picLocks noChangeAspect="1"/>
          </p:cNvPicPr>
          <p:nvPr/>
        </p:nvPicPr>
        <p:blipFill>
          <a:blip r:embed="rId5"/>
          <a:stretch>
            <a:fillRect/>
          </a:stretch>
        </p:blipFill>
        <p:spPr>
          <a:xfrm>
            <a:off x="422251" y="4286808"/>
            <a:ext cx="1223361" cy="1223361"/>
          </a:xfrm>
          <a:prstGeom prst="rect">
            <a:avLst/>
          </a:prstGeom>
        </p:spPr>
      </p:pic>
    </p:spTree>
    <p:extLst>
      <p:ext uri="{BB962C8B-B14F-4D97-AF65-F5344CB8AC3E}">
        <p14:creationId xmlns:p14="http://schemas.microsoft.com/office/powerpoint/2010/main" val="3395361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590</TotalTime>
  <Words>613</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17</cp:revision>
  <dcterms:created xsi:type="dcterms:W3CDTF">2023-07-28T11:38:08Z</dcterms:created>
  <dcterms:modified xsi:type="dcterms:W3CDTF">2023-09-29T12:45:55Z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