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94" d="100"/>
          <a:sy n="94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questions@letshyke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9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  <p:pic>
        <p:nvPicPr>
          <p:cNvPr id="1026" name="Picture 2" descr="Gay M. Love, Printpack, Passes Away | Packaging World">
            <a:extLst>
              <a:ext uri="{FF2B5EF4-FFF2-40B4-BE49-F238E27FC236}">
                <a16:creationId xmlns:a16="http://schemas.microsoft.com/office/drawing/2014/main" id="{A2605D69-C102-AC74-4D53-A0992EFB5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42" y="364707"/>
            <a:ext cx="1606566" cy="3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www.myhyke.com/printpack2024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10577" y="2089382"/>
            <a:ext cx="937282" cy="7661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F2AD539-F8A0-292A-91F2-D7A1F98D55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141" y="2089755"/>
            <a:ext cx="766154" cy="766154"/>
          </a:xfrm>
          <a:prstGeom prst="rect">
            <a:avLst/>
          </a:prstGeom>
        </p:spPr>
      </p:pic>
      <p:pic>
        <p:nvPicPr>
          <p:cNvPr id="2050" name="Picture 2" descr="Gay M. Love, Printpack, Passes Away | Packaging World">
            <a:extLst>
              <a:ext uri="{FF2B5EF4-FFF2-40B4-BE49-F238E27FC236}">
                <a16:creationId xmlns:a16="http://schemas.microsoft.com/office/drawing/2014/main" id="{1FFCB7F2-A09A-3557-9999-BB8E2032B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1" y="5619023"/>
            <a:ext cx="1657153" cy="37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www.myhyke.com/printpack2024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90E1056-5396-E31E-494D-F4D8D5A36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29" y="4369750"/>
            <a:ext cx="892389" cy="892389"/>
          </a:xfrm>
          <a:prstGeom prst="rect">
            <a:avLst/>
          </a:prstGeom>
        </p:spPr>
      </p:pic>
      <p:pic>
        <p:nvPicPr>
          <p:cNvPr id="3074" name="Picture 2" descr="Gay M. Love, Printpack, Passes Away | Packaging World">
            <a:extLst>
              <a:ext uri="{FF2B5EF4-FFF2-40B4-BE49-F238E27FC236}">
                <a16:creationId xmlns:a16="http://schemas.microsoft.com/office/drawing/2014/main" id="{841F6F5C-57C6-131C-441E-6AA3423B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43" y="6296098"/>
            <a:ext cx="1503306" cy="33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Inny Taylor</cp:lastModifiedBy>
  <cp:revision>14</cp:revision>
  <dcterms:created xsi:type="dcterms:W3CDTF">2023-07-28T11:38:08Z</dcterms:created>
  <dcterms:modified xsi:type="dcterms:W3CDTF">2023-09-22T20:14:55Z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