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proaction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proaction2024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</a:t>
            </a:r>
            <a:r>
              <a:rPr lang="en-US" dirty="0" err="1">
                <a:latin typeface="Ambit Light"/>
              </a:rPr>
              <a:t>HYKE</a:t>
            </a:r>
            <a:r>
              <a:rPr lang="en-US" dirty="0">
                <a:latin typeface="Ambit Light"/>
              </a:rPr>
              <a:t> (formerly MyHealthMath)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86071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www.myhyke.com/proaction2024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F13490D-F9BF-614C-B14B-1BB6FA5369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797" y="2038262"/>
            <a:ext cx="804764" cy="8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3"/>
              </a:rPr>
              <a:t>www.myhyke.com/proaction2024 </a:t>
            </a:r>
            <a:endParaRPr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10" descr="A piggy bank with a turtle and money&#10;&#10;Description automatically generated">
            <a:extLst>
              <a:ext uri="{FF2B5EF4-FFF2-40B4-BE49-F238E27FC236}">
                <a16:creationId xmlns:a16="http://schemas.microsoft.com/office/drawing/2014/main" id="{64808CB3-F45F-F03E-199D-76556C4D0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422" y="2175561"/>
            <a:ext cx="2652509" cy="3545912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77F5EBF-008D-EA37-D820-57E04AFDD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31" y="4233131"/>
            <a:ext cx="1128885" cy="1128885"/>
          </a:xfrm>
          <a:prstGeom prst="rect">
            <a:avLst/>
          </a:prstGeom>
        </p:spPr>
      </p:pic>
      <p:pic>
        <p:nvPicPr>
          <p:cNvPr id="10" name="Picture 9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6F956535-EF6E-CBA3-5E8C-C6317F07B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3194" y="673219"/>
            <a:ext cx="2940357" cy="9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AE4CD391-5B73-482B-BF0B-78EF45EF7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634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33</cp:revision>
  <dcterms:created xsi:type="dcterms:W3CDTF">2023-07-28T11:38:08Z</dcterms:created>
  <dcterms:modified xsi:type="dcterms:W3CDTF">2023-11-06T16:23:49Z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