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438" autoAdjust="0"/>
  </p:normalViewPr>
  <p:slideViewPr>
    <p:cSldViewPr snapToGrid="0">
      <p:cViewPr varScale="1">
        <p:scale>
          <a:sx n="100" d="100"/>
          <a:sy n="100" d="100"/>
        </p:scale>
        <p:origin x="204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hyperlink" Target="http://www.myhyke.com/racker202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hyke.com/racker2024" TargetMode="External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hyperlink" Target="mailto:questions@letshyk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mbit Light"/>
              </a:rPr>
              <a:t>Brought to you by </a:t>
            </a:r>
            <a:r>
              <a:rPr lang="en-US" dirty="0" err="1">
                <a:latin typeface="Ambit Light"/>
              </a:rPr>
              <a:t>HYKE</a:t>
            </a:r>
            <a:r>
              <a:rPr lang="en-US" dirty="0">
                <a:latin typeface="Ambit Light"/>
              </a:rPr>
              <a:t> (formerly MyHealthMath)</a:t>
            </a:r>
            <a:endParaRPr lang="en-US" dirty="0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86071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  <a:endParaRPr lang="en-US" sz="1400" b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/>
                <a:ea typeface="Open Sans"/>
                <a:cs typeface="Open Sans"/>
                <a:hlinkClick r:id="rId14"/>
              </a:rPr>
              <a:t>www.myhyke.com/racker2024 </a:t>
            </a:r>
            <a:endParaRPr lang="en-US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/>
              <a:ea typeface="Open Sans"/>
              <a:cs typeface="Open Sans"/>
            </a:endParaRPr>
          </a:p>
        </p:txBody>
      </p:sp>
      <p:pic>
        <p:nvPicPr>
          <p:cNvPr id="34" name="Picture 3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7EA14D52-E786-A6A2-C945-B31E683566A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1569" y="2072943"/>
            <a:ext cx="778992" cy="7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66200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chance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2C2C2C"/>
                </a:solidFill>
                <a:latin typeface="Ambit"/>
                <a:ea typeface="Open Sans"/>
                <a:cs typeface="Open Sans"/>
                <a:hlinkClick r:id="rId3"/>
              </a:rPr>
              <a:t>www.myhyke.com/racker2024 </a:t>
            </a:r>
            <a:endParaRPr lang="en-US" sz="28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/>
              <a:ea typeface="Open Sans"/>
              <a:cs typeface="Open 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98449" y="6161816"/>
            <a:ext cx="6447064" cy="608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ADDITIONAL TERMS APPLY. FOR MORE DETAILS INCLUDING ALTERNATIVE METHOD OF ENTRY SEE OFFICIAL RULES AT WWW.LETSHYKE.COM/SWEEPSTAKES-OFFICIAL-RULES-5K-JANUARY2024.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Picture 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0567ACF4-7B6D-1424-339B-8633E343D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839" y="4209667"/>
            <a:ext cx="1134820" cy="1134820"/>
          </a:xfrm>
          <a:prstGeom prst="rect">
            <a:avLst/>
          </a:prstGeom>
        </p:spPr>
      </p:pic>
      <p:pic>
        <p:nvPicPr>
          <p:cNvPr id="11" name="Picture 10" descr="A piggy bank with a turtle and money&#10;&#10;Description automatically generated">
            <a:extLst>
              <a:ext uri="{FF2B5EF4-FFF2-40B4-BE49-F238E27FC236}">
                <a16:creationId xmlns:a16="http://schemas.microsoft.com/office/drawing/2014/main" id="{64808CB3-F45F-F03E-199D-76556C4D0C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7422" y="2175561"/>
            <a:ext cx="2652509" cy="3545912"/>
          </a:xfrm>
          <a:prstGeom prst="rect">
            <a:avLst/>
          </a:prstGeom>
        </p:spPr>
      </p:pic>
      <p:pic>
        <p:nvPicPr>
          <p:cNvPr id="13" name="Picture 1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27A38251-F188-B61A-4F39-E7BC89533E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2561" y="762467"/>
            <a:ext cx="1973297" cy="59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61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6e73e92cb0acd4c263c3b6a9ec7ffba6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8063d1bd1be30f3ab9d48962316f5878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bcb8eae1-61f1-4403-be82-09eff0b170ed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  <MediaLengthInSeconds xmlns="9f58d6bb-146d-4843-ac08-d56a8c394b89" xsi:nil="true"/>
    <SharedWithUsers xmlns="7b82d35e-fb45-4842-a133-edd2d729d942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E4CD391-5B73-482B-BF0B-78EF45EF78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3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634</Words>
  <Application>Microsoft Office PowerPoint</Application>
  <PresentationFormat>Widescreen</PresentationFormat>
  <Paragraphs>41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Ambit</vt:lpstr>
      <vt:lpstr>Ambit Light</vt:lpstr>
      <vt:lpstr>Arial</vt:lpstr>
      <vt:lpstr>Calibri</vt:lpstr>
      <vt:lpstr>Calibri Light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A chance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Andrea Abbamonte</cp:lastModifiedBy>
  <cp:revision>32</cp:revision>
  <dcterms:created xsi:type="dcterms:W3CDTF">2023-07-28T11:38:08Z</dcterms:created>
  <dcterms:modified xsi:type="dcterms:W3CDTF">2023-10-27T03:25:09Z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  <property fmtid="{D5CDD505-2E9C-101B-9397-08002B2CF9AE}" pid="4" name="Order">
    <vt:lpwstr>55800.0000000000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