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66" d="100"/>
          <a:sy n="66" d="100"/>
        </p:scale>
        <p:origin x="6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chemeClr val="tx2"/>
                </a:solidFill>
                <a:latin typeface="Ambit" panose="00000500000000000000" pitchFamily="50" charset="0"/>
                <a:ea typeface="Open Sans" pitchFamily="2" charset="0"/>
                <a:cs typeface="Open Sans" pitchFamily="2" charset="0"/>
              </a:rPr>
              <a:t>www.myhyke.com/regiscollege2024</a:t>
            </a:r>
            <a:endParaRPr kumimoji="0" sz="1600" b="0" u="none" strike="noStrike" kern="1200" cap="none" spc="0" normalizeH="0" baseline="0" noProof="0" dirty="0">
              <a:ln>
                <a:noFill/>
              </a:ln>
              <a:solidFill>
                <a:schemeClr val="tx2"/>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574681" y="1861756"/>
            <a:ext cx="937282" cy="8910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6">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6">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6">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8"/>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9"/>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288728C2-02EC-94DB-A833-F7951DEE200F}"/>
              </a:ext>
            </a:extLst>
          </p:cNvPr>
          <p:cNvPicPr>
            <a:picLocks noChangeAspect="1"/>
          </p:cNvPicPr>
          <p:nvPr/>
        </p:nvPicPr>
        <p:blipFill>
          <a:blip r:embed="rId10"/>
          <a:stretch>
            <a:fillRect/>
          </a:stretch>
        </p:blipFill>
        <p:spPr>
          <a:xfrm>
            <a:off x="574681" y="1850493"/>
            <a:ext cx="937283" cy="937283"/>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584</TotalTime>
  <Words>409</Words>
  <Application>Microsoft Office PowerPoint</Application>
  <PresentationFormat>Widescreen</PresentationFormat>
  <Paragraphs>29</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Anna Baiungo</cp:lastModifiedBy>
  <cp:revision>17</cp:revision>
  <dcterms:created xsi:type="dcterms:W3CDTF">2023-07-28T11:38:08Z</dcterms:created>
  <dcterms:modified xsi:type="dcterms:W3CDTF">2023-09-28T17:58:04Z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