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8"/>
  </p:notesMasterIdLst>
  <p:sldIdLst>
    <p:sldId id="357" r:id="rId6"/>
    <p:sldId id="214737499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7B3B1"/>
    <a:srgbClr val="2C2C2C"/>
    <a:srgbClr val="FFFF8A"/>
    <a:srgbClr val="E9E9E9"/>
    <a:srgbClr val="FFFCBD"/>
    <a:srgbClr val="FFD7B2"/>
    <a:srgbClr val="FFAB4F"/>
    <a:srgbClr val="000000"/>
    <a:srgbClr val="6E8C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283CBB-CD82-7779-7B43-6DA54DA64431}" v="66" dt="2023-09-22T17:44:38.686"/>
    <p1510:client id="{B7B9BC43-347F-FF7C-9934-258C48D9413D}" v="1" dt="2023-10-12T14:39:40.150"/>
    <p1510:client id="{DA97B930-6C0A-97B8-F2A9-5D0E9BB196E2}" v="15" dt="2023-09-22T17:49:14.44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90" d="100"/>
          <a:sy n="90" d="100"/>
        </p:scale>
        <p:origin x="7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5/6/2024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HYKE? This is a free, quick, and confidential service. Employees who use HYKE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HYKE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the decision support tool.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hyperlink" Target="http://www.myhyke.com/riverstone2024" TargetMode="External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4.jpg"/><Relationship Id="rId11" Type="http://schemas.openxmlformats.org/officeDocument/2006/relationships/image" Target="../media/image39.sv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HYKE?</a:t>
            </a:r>
          </a:p>
        </p:txBody>
      </p:sp>
      <p:pic>
        <p:nvPicPr>
          <p:cNvPr id="5" name="Picture 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B2E584B-D651-EB3A-505D-6008001C3B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610" y="709810"/>
            <a:ext cx="4789961" cy="88773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14D7C99-2979-E993-8A6E-3BC319D5345C}"/>
              </a:ext>
            </a:extLst>
          </p:cNvPr>
          <p:cNvSpPr/>
          <p:nvPr/>
        </p:nvSpPr>
        <p:spPr>
          <a:xfrm>
            <a:off x="7555832" y="1340662"/>
            <a:ext cx="2720600" cy="426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blue and black logo&#10;&#10;Description automatically generated">
            <a:extLst>
              <a:ext uri="{FF2B5EF4-FFF2-40B4-BE49-F238E27FC236}">
                <a16:creationId xmlns:a16="http://schemas.microsoft.com/office/drawing/2014/main" id="{36B56AD7-48C4-9738-5D95-BF6A19998B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79120" y="1397009"/>
            <a:ext cx="1089971" cy="3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08413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lang="en-US" sz="1400" i="1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lang="en-US" sz="1400" b="1" i="1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HYKE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07978" y="2324810"/>
            <a:ext cx="4538345" cy="24019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3"/>
              </a:rPr>
              <a:t>www.myhyke.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  <a:hlinkClick r:id="rId13"/>
              </a:rPr>
              <a:t>com/riverstone2024</a:t>
            </a:r>
            <a:r>
              <a:rPr lang="en-US" sz="1400">
                <a:solidFill>
                  <a:srgbClr val="2C2C2C"/>
                </a:solidFill>
                <a:latin typeface="Ambit"/>
                <a:ea typeface="Open Sans"/>
                <a:cs typeface="Open Sans"/>
              </a:rPr>
              <a:t> </a:t>
            </a:r>
            <a:endParaRPr lang="en-US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/>
              <a:ea typeface="Open Sans"/>
              <a:cs typeface="Open San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6D56CB-3B1F-F603-E3D8-E210F6B960DD}"/>
              </a:ext>
            </a:extLst>
          </p:cNvPr>
          <p:cNvSpPr/>
          <p:nvPr/>
        </p:nvSpPr>
        <p:spPr>
          <a:xfrm>
            <a:off x="6923316" y="536401"/>
            <a:ext cx="1011130" cy="17462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D21982-EC4D-1C77-2442-5E373578CE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5639" y="1921788"/>
            <a:ext cx="955432" cy="95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4" ma:contentTypeDescription="Create a new document." ma:contentTypeScope="" ma:versionID="17a0f453ef0635af5005f82366f3f2a0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ca506e5c94e9c5a04edf9a8974f93a2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89DFD48-534C-4431-B5CB-F6DD64F854D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411</Words>
  <Application>Microsoft Office PowerPoint</Application>
  <PresentationFormat>Widescreen</PresentationFormat>
  <Paragraphs>27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10" baseType="lpstr">
      <vt:lpstr>Ambit</vt:lpstr>
      <vt:lpstr>Ambit Light</vt:lpstr>
      <vt:lpstr>Arial</vt:lpstr>
      <vt:lpstr>Calibri</vt:lpstr>
      <vt:lpstr>Open Sans</vt:lpstr>
      <vt:lpstr>Wingdings</vt:lpstr>
      <vt:lpstr>Office Theme</vt:lpstr>
      <vt:lpstr>1_Office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36</cp:revision>
  <dcterms:created xsi:type="dcterms:W3CDTF">2023-07-28T11:38:08Z</dcterms:created>
  <dcterms:modified xsi:type="dcterms:W3CDTF">2024-05-06T15:46:17Z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