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63" d="100"/>
          <a:sy n="63" d="100"/>
        </p:scale>
        <p:origin x="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str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str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www.myhyke.com/str2024</a:t>
            </a:r>
            <a:r>
              <a:rPr lang="en-US" sz="1600" dirty="0">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65649" y="1749911"/>
            <a:ext cx="987847" cy="9578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1BCEFCA4-B872-29B6-5FA9-0504207F65DB}"/>
              </a:ext>
            </a:extLst>
          </p:cNvPr>
          <p:cNvPicPr>
            <a:picLocks noChangeAspect="1"/>
          </p:cNvPicPr>
          <p:nvPr/>
        </p:nvPicPr>
        <p:blipFill>
          <a:blip r:embed="rId11"/>
          <a:stretch>
            <a:fillRect/>
          </a:stretch>
        </p:blipFill>
        <p:spPr>
          <a:xfrm>
            <a:off x="542100" y="1699540"/>
            <a:ext cx="1034943" cy="1034943"/>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latin typeface="Ambit" panose="00000500000000000000" pitchFamily="50"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www.myhyke.com/str2024</a:t>
            </a:r>
            <a:r>
              <a:rPr lang="en-US" sz="2800" dirty="0">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18161" y="4352117"/>
            <a:ext cx="1082039" cy="10699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questions@letshyke.com</a:t>
            </a:r>
            <a:r>
              <a:rPr kumimoji="0" lang="en-US" sz="2000" i="1"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C07CF94-D9F6-FFF1-D84D-DFFFAD78CB0C}"/>
              </a:ext>
            </a:extLst>
          </p:cNvPr>
          <p:cNvPicPr>
            <a:picLocks noChangeAspect="1"/>
          </p:cNvPicPr>
          <p:nvPr/>
        </p:nvPicPr>
        <p:blipFill>
          <a:blip r:embed="rId5"/>
          <a:stretch>
            <a:fillRect/>
          </a:stretch>
        </p:blipFill>
        <p:spPr>
          <a:xfrm>
            <a:off x="518160" y="4352117"/>
            <a:ext cx="1082040" cy="1082040"/>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587</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18</cp:revision>
  <dcterms:created xsi:type="dcterms:W3CDTF">2023-07-28T11:38:08Z</dcterms:created>
  <dcterms:modified xsi:type="dcterms:W3CDTF">2023-10-13T17:26:05Z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