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8"/>
  </p:notesMasterIdLst>
  <p:sldIdLst>
    <p:sldId id="357" r:id="rId6"/>
    <p:sldId id="21473749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8CDD6-923A-D5CC-8764-19E28BFA108D}" v="2" dt="2023-11-16T18:58:21.204"/>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6" d="100"/>
          <a:sy n="86" d="100"/>
        </p:scale>
        <p:origin x="15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our decision support tool can help you decide. Employees who use HYKE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HYKE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HYKE can calculate which plan option will best meet your specific medical needs.</a:t>
            </a:r>
          </a:p>
          <a:p>
            <a:pPr marL="171450" indent="-171450">
              <a:buFont typeface="Arial" panose="020B0604020202020204" pitchFamily="34" charset="0"/>
              <a:buChar char="•"/>
            </a:pPr>
            <a:r>
              <a:rPr lang="en-US" dirty="0"/>
              <a:t>You then will receive immediate guidance on which plan will be the best fit, based on cost, for you and your family. Your report will include details on how HYKE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the decision support tool.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hyperlink" Target="http://www.myhyke.com/susd2024" TargetMode="External"/><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Choose the right health plan for you and your family.</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HYKE?</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AD918EE-548E-D091-A212-13A9B93E18FA}"/>
              </a:ext>
            </a:extLst>
          </p:cNvPr>
          <p:cNvPicPr>
            <a:picLocks noChangeAspect="1"/>
          </p:cNvPicPr>
          <p:nvPr/>
        </p:nvPicPr>
        <p:blipFill>
          <a:blip r:embed="rId9"/>
          <a:stretch>
            <a:fillRect/>
          </a:stretch>
        </p:blipFill>
        <p:spPr>
          <a:xfrm>
            <a:off x="746793" y="726565"/>
            <a:ext cx="4374040" cy="810655"/>
          </a:xfrm>
          <a:prstGeom prst="rect">
            <a:avLst/>
          </a:prstGeom>
        </p:spPr>
      </p:pic>
      <p:pic>
        <p:nvPicPr>
          <p:cNvPr id="17" name="Picture 16" descr="A computer screen with a message&#10;&#10;Description automatically generated">
            <a:extLst>
              <a:ext uri="{FF2B5EF4-FFF2-40B4-BE49-F238E27FC236}">
                <a16:creationId xmlns:a16="http://schemas.microsoft.com/office/drawing/2014/main" id="{FF54D675-0408-4B64-02BF-5823CEF0C7D5}"/>
              </a:ext>
            </a:extLst>
          </p:cNvPr>
          <p:cNvPicPr>
            <a:picLocks noChangeAspect="1"/>
          </p:cNvPicPr>
          <p:nvPr/>
        </p:nvPicPr>
        <p:blipFill>
          <a:blip r:embed="rId10"/>
          <a:stretch>
            <a:fillRect/>
          </a:stretch>
        </p:blipFill>
        <p:spPr>
          <a:xfrm>
            <a:off x="5961399" y="1101605"/>
            <a:ext cx="5702593" cy="4654789"/>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CB65D73E-F56E-7046-8162-9DA4134C5B12}"/>
              </a:ext>
            </a:extLst>
          </p:cNvPr>
          <p:cNvPicPr>
            <a:picLocks noChangeAspect="1"/>
          </p:cNvPicPr>
          <p:nvPr/>
        </p:nvPicPr>
        <p:blipFill>
          <a:blip r:embed="rId11"/>
          <a:stretch>
            <a:fillRect/>
          </a:stretch>
        </p:blipFill>
        <p:spPr>
          <a:xfrm>
            <a:off x="6524992" y="1658177"/>
            <a:ext cx="4575405" cy="2292627"/>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lang="en-US"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1"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HYKE</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HYKE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5"/>
              </a:rPr>
              <a:t>www.myhyke.com/susd2024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6">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6">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6">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8"/>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9"/>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3DEB9558-5D97-E5C3-2EED-9B8DBEF4B0A7}"/>
              </a:ext>
            </a:extLst>
          </p:cNvPr>
          <p:cNvPicPr>
            <a:picLocks noChangeAspect="1"/>
          </p:cNvPicPr>
          <p:nvPr/>
        </p:nvPicPr>
        <p:blipFill>
          <a:blip r:embed="rId10"/>
          <a:stretch>
            <a:fillRect/>
          </a:stretch>
        </p:blipFill>
        <p:spPr>
          <a:xfrm>
            <a:off x="463967" y="1661741"/>
            <a:ext cx="1150071" cy="1150071"/>
          </a:xfrm>
          <a:prstGeom prst="rect">
            <a:avLst/>
          </a:prstGeom>
        </p:spPr>
      </p:pic>
    </p:spTree>
    <p:extLst>
      <p:ext uri="{BB962C8B-B14F-4D97-AF65-F5344CB8AC3E}">
        <p14:creationId xmlns:p14="http://schemas.microsoft.com/office/powerpoint/2010/main" val="2029168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4" ma:contentTypeDescription="Create a new document." ma:contentTypeScope="" ma:versionID="17a0f453ef0635af5005f82366f3f2a0">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ca506e5c94e9c5a04edf9a8974f93a2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33111-0F67-41F0-8A20-949856777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1958</TotalTime>
  <Words>396</Words>
  <Application>Microsoft Office PowerPoint</Application>
  <PresentationFormat>Widescreen</PresentationFormat>
  <Paragraphs>27</Paragraphs>
  <Slides>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vt:i4>
      </vt:variant>
    </vt:vector>
  </HeadingPairs>
  <TitlesOfParts>
    <vt:vector size="10" baseType="lpstr">
      <vt:lpstr>Ambit</vt:lpstr>
      <vt:lpstr>Ambit Light</vt:lpstr>
      <vt:lpstr>Arial</vt:lpstr>
      <vt:lpstr>Calibri</vt:lpstr>
      <vt:lpstr>Open Sans</vt:lpstr>
      <vt:lpstr>Wingdings</vt:lpstr>
      <vt:lpstr>Office Theme</vt:lpstr>
      <vt:lpstr>1_Office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20</cp:revision>
  <dcterms:created xsi:type="dcterms:W3CDTF">2023-07-28T11:38:08Z</dcterms:created>
  <dcterms:modified xsi:type="dcterms:W3CDTF">2024-04-05T13:46:59Z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