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83CBB-CD82-7779-7B43-6DA54DA64431}" v="66" dt="2023-09-22T17:44:38.686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4" d="100"/>
          <a:sy n="84" d="100"/>
        </p:scale>
        <p:origin x="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hyperlink" Target="http://www.myhyke.com/salve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salve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1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2" name="Picture 1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D84088C-FE7E-668B-E9EF-3B7D98674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1160" y="6252067"/>
            <a:ext cx="1799063" cy="52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Ambit"/>
                <a:ea typeface="Open Sans"/>
                <a:cs typeface="Open San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www.myhyke.com/salve2024</a:t>
            </a:r>
            <a:r>
              <a:rPr lang="en-US" sz="1400" dirty="0">
                <a:solidFill>
                  <a:schemeClr val="tx2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1E634D-044C-8872-11F5-27B943047595}"/>
              </a:ext>
            </a:extLst>
          </p:cNvPr>
          <p:cNvSpPr/>
          <p:nvPr/>
        </p:nvSpPr>
        <p:spPr>
          <a:xfrm>
            <a:off x="598449" y="2022155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51D50DB-ABBC-1F79-0DE7-97211BAC4E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3364" y="1975080"/>
            <a:ext cx="1033080" cy="10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www.myhyke.com/salve2024</a:t>
            </a: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10047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5A57051-0DDB-6F93-FB57-8532A5670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337948"/>
            <a:ext cx="1033080" cy="10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630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Anna Baiungo</cp:lastModifiedBy>
  <cp:revision>31</cp:revision>
  <dcterms:created xsi:type="dcterms:W3CDTF">2023-07-28T11:38:08Z</dcterms:created>
  <dcterms:modified xsi:type="dcterms:W3CDTF">2023-09-26T18:34:17Z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