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5558" autoAdjust="0"/>
  </p:normalViewPr>
  <p:slideViewPr>
    <p:cSldViewPr snapToGrid="0">
      <p:cViewPr varScale="1">
        <p:scale>
          <a:sx n="86" d="100"/>
          <a:sy n="86" d="100"/>
        </p:scale>
        <p:origin x="14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2022-09-29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2022-09-29</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2022-09-29</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2022-09-29</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2022-09-29</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2022-09-29</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2022-09-29</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2022-09-29</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2022-09-29</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samhealth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2022-09-29</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2022-09-29</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a:t>
            </a:r>
            <a:r>
              <a:rPr lang="en-US" sz="4000" b="1" dirty="0"/>
              <a:t>$1,847 </a:t>
            </a:r>
            <a:r>
              <a:rPr lang="en-US" sz="3200" dirty="0"/>
              <a:t>savings per employee</a:t>
            </a:r>
          </a:p>
          <a:p>
            <a:pPr lvl="1"/>
            <a:endParaRPr lang="en-US" sz="2000" dirty="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2022-09-29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Samaritan Health employee user saves $1,847/year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5305854" y="290982"/>
            <a:ext cx="6661065"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Access Decision Doc here: </a:t>
            </a:r>
            <a:r>
              <a:rPr lang="en-US" dirty="0">
                <a:hlinkClick r:id="rId4"/>
              </a:rPr>
              <a:t>www.myhealthmath.com/samhealth2023</a:t>
            </a:r>
            <a:r>
              <a:rPr lang="en-US" dirty="0"/>
              <a:t> </a:t>
            </a: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0238656D-375A-247B-286B-826BAB2E12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9558" y="606428"/>
            <a:ext cx="1534687" cy="1534687"/>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6" ma:contentTypeDescription="Create a new document." ma:contentTypeScope="" ma:versionID="2c939eb8043674cd75bafc6cc69332b1">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customXml/itemProps3.xml><?xml version="1.0" encoding="utf-8"?>
<ds:datastoreItem xmlns:ds="http://schemas.openxmlformats.org/officeDocument/2006/customXml" ds:itemID="{A7B9790F-E3B5-40B8-99F8-FD2CBC1D0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203</TotalTime>
  <Words>445</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Karina Alexander</cp:lastModifiedBy>
  <cp:revision>7</cp:revision>
  <dcterms:created xsi:type="dcterms:W3CDTF">2021-04-21T20:54:27Z</dcterms:created>
  <dcterms:modified xsi:type="dcterms:W3CDTF">2022-09-29T11:25:09Z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