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95" d="100"/>
          <a:sy n="95" d="100"/>
        </p:scale>
        <p:origin x="33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hyperlink" Target="http://www.myhyke.com/selfhelp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selfhelp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527" y="6441548"/>
            <a:ext cx="6273412" cy="298931"/>
          </a:xfrm>
        </p:spPr>
        <p:txBody>
          <a:bodyPr/>
          <a:lstStyle/>
          <a:p>
            <a:r>
              <a:rPr lang="en-US" dirty="0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9466AC8-3BAF-478D-D4D3-8D8059434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444" y="148484"/>
            <a:ext cx="1907324" cy="87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0836" y="-216799"/>
            <a:ext cx="12192000" cy="3150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www.myhyke.com/selfhelp2024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40194"/>
            <a:ext cx="869178" cy="8153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8D1CA970-A316-319D-80D5-371386408A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078" y="2001776"/>
            <a:ext cx="892175" cy="892175"/>
          </a:xfrm>
          <a:prstGeom prst="rect">
            <a:avLst/>
          </a:prstGeom>
        </p:spPr>
      </p:pic>
      <p:pic>
        <p:nvPicPr>
          <p:cNvPr id="35" name="Picture 3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C0047F3-05B3-36BA-5B99-C2F09F20B8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2491" y="-15924"/>
            <a:ext cx="1739415" cy="79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2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www.myhyke.com/selfhelp2024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6D8CEE66-6E1D-5943-48D0-59015B94A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42" y="4316581"/>
            <a:ext cx="986458" cy="986458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2D5C880-AF0C-CE86-0AAC-6770AEC39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6053" y="659806"/>
            <a:ext cx="1962107" cy="89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Andrea Abbamonte</cp:lastModifiedBy>
  <cp:revision>14</cp:revision>
  <dcterms:created xsi:type="dcterms:W3CDTF">2023-07-28T11:38:08Z</dcterms:created>
  <dcterms:modified xsi:type="dcterms:W3CDTF">2023-09-28T12:07:40Z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