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sbc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sbc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www.myhyke.com/sbc2024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45F2D1A-4578-6D3E-2CE5-6CB5A2B3A1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3462" y="2123434"/>
            <a:ext cx="817099" cy="81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www.myhyke.com/sbc2024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BDF61E4-4A63-576E-88AD-68543012C4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31" y="4070921"/>
            <a:ext cx="1458008" cy="145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2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2023-10-05T21:54:40Z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