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15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sr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r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www.myhyke.com/sr2024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60B1E29-99B5-FC0F-C4D2-7B96B3FDE4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389" y="2041034"/>
            <a:ext cx="853068" cy="8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www.myhyke.com/sr2024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A94BA5-47AD-74A8-63B3-85BBBAA6A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13" y="3992775"/>
            <a:ext cx="1449659" cy="14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2023-10-05T21:53:05Z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