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14737499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96" d="100"/>
          <a:sy n="96" d="100"/>
        </p:scale>
        <p:origin x="25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Rogers" userId="47c9dfdc-fa97-4703-b9f2-3538a58fe55d" providerId="ADAL" clId="{E731CDF9-991F-4CDE-85F3-841156644936}"/>
    <pc:docChg chg="undo redo custSel addSld modSld">
      <pc:chgData name="Heather Rogers" userId="47c9dfdc-fa97-4703-b9f2-3538a58fe55d" providerId="ADAL" clId="{E731CDF9-991F-4CDE-85F3-841156644936}" dt="2023-09-15T14:57:22.864" v="452" actId="20577"/>
      <pc:docMkLst>
        <pc:docMk/>
      </pc:docMkLst>
      <pc:sldChg chg="modSp mod">
        <pc:chgData name="Heather Rogers" userId="47c9dfdc-fa97-4703-b9f2-3538a58fe55d" providerId="ADAL" clId="{E731CDF9-991F-4CDE-85F3-841156644936}" dt="2023-09-07T12:56:29.667" v="88" actId="1076"/>
        <pc:sldMkLst>
          <pc:docMk/>
          <pc:sldMk cId="2375773656" sldId="357"/>
        </pc:sldMkLst>
        <pc:spChg chg="mod">
          <ac:chgData name="Heather Rogers" userId="47c9dfdc-fa97-4703-b9f2-3538a58fe55d" providerId="ADAL" clId="{E731CDF9-991F-4CDE-85F3-841156644936}" dt="2023-09-07T12:56:15.016" v="86" actId="1038"/>
          <ac:spMkLst>
            <pc:docMk/>
            <pc:sldMk cId="2375773656" sldId="357"/>
            <ac:spMk id="8" creationId="{FD6628F3-16B8-6252-2DE1-F56F3B67D52B}"/>
          </ac:spMkLst>
        </pc:spChg>
        <pc:spChg chg="mod">
          <ac:chgData name="Heather Rogers" userId="47c9dfdc-fa97-4703-b9f2-3538a58fe55d" providerId="ADAL" clId="{E731CDF9-991F-4CDE-85F3-841156644936}" dt="2023-09-07T12:56:15.016" v="86" actId="1038"/>
          <ac:spMkLst>
            <pc:docMk/>
            <pc:sldMk cId="2375773656" sldId="357"/>
            <ac:spMk id="9" creationId="{38469770-7E6A-CDA3-94C3-D5A373EF5CB0}"/>
          </ac:spMkLst>
        </pc:spChg>
        <pc:spChg chg="mod">
          <ac:chgData name="Heather Rogers" userId="47c9dfdc-fa97-4703-b9f2-3538a58fe55d" providerId="ADAL" clId="{E731CDF9-991F-4CDE-85F3-841156644936}" dt="2023-09-07T12:56:15.016" v="86" actId="1038"/>
          <ac:spMkLst>
            <pc:docMk/>
            <pc:sldMk cId="2375773656" sldId="357"/>
            <ac:spMk id="10" creationId="{AAC268FB-B89C-CBEC-D34A-9D1223F6A21F}"/>
          </ac:spMkLst>
        </pc:spChg>
        <pc:spChg chg="mod">
          <ac:chgData name="Heather Rogers" userId="47c9dfdc-fa97-4703-b9f2-3538a58fe55d" providerId="ADAL" clId="{E731CDF9-991F-4CDE-85F3-841156644936}" dt="2023-09-07T12:55:20.465" v="47" actId="1076"/>
          <ac:spMkLst>
            <pc:docMk/>
            <pc:sldMk cId="2375773656" sldId="357"/>
            <ac:spMk id="14" creationId="{D5FE8DC2-0C1E-01CD-5875-8BA2C905BCB5}"/>
          </ac:spMkLst>
        </pc:spChg>
        <pc:picChg chg="mod">
          <ac:chgData name="Heather Rogers" userId="47c9dfdc-fa97-4703-b9f2-3538a58fe55d" providerId="ADAL" clId="{E731CDF9-991F-4CDE-85F3-841156644936}" dt="2023-09-07T12:56:29.667" v="88" actId="1076"/>
          <ac:picMkLst>
            <pc:docMk/>
            <pc:sldMk cId="2375773656" sldId="357"/>
            <ac:picMk id="3" creationId="{A9B2B7D0-C0AD-968B-40E0-B18A65DF9E6D}"/>
          </ac:picMkLst>
        </pc:picChg>
        <pc:picChg chg="mod">
          <ac:chgData name="Heather Rogers" userId="47c9dfdc-fa97-4703-b9f2-3538a58fe55d" providerId="ADAL" clId="{E731CDF9-991F-4CDE-85F3-841156644936}" dt="2023-09-07T12:56:15.016" v="86" actId="1038"/>
          <ac:picMkLst>
            <pc:docMk/>
            <pc:sldMk cId="2375773656" sldId="357"/>
            <ac:picMk id="11" creationId="{4BE9199F-66C7-87C2-C22C-7BC96C9524DC}"/>
          </ac:picMkLst>
        </pc:picChg>
        <pc:picChg chg="mod">
          <ac:chgData name="Heather Rogers" userId="47c9dfdc-fa97-4703-b9f2-3538a58fe55d" providerId="ADAL" clId="{E731CDF9-991F-4CDE-85F3-841156644936}" dt="2023-09-07T12:56:15.016" v="86" actId="1038"/>
          <ac:picMkLst>
            <pc:docMk/>
            <pc:sldMk cId="2375773656" sldId="357"/>
            <ac:picMk id="12" creationId="{666CEDE4-E6FF-70C3-16BC-BF02785AB780}"/>
          </ac:picMkLst>
        </pc:picChg>
        <pc:picChg chg="mod">
          <ac:chgData name="Heather Rogers" userId="47c9dfdc-fa97-4703-b9f2-3538a58fe55d" providerId="ADAL" clId="{E731CDF9-991F-4CDE-85F3-841156644936}" dt="2023-09-07T12:56:15.016" v="86" actId="1038"/>
          <ac:picMkLst>
            <pc:docMk/>
            <pc:sldMk cId="2375773656" sldId="357"/>
            <ac:picMk id="13" creationId="{3FF6EA23-E830-8D87-8491-C02556CDBADE}"/>
          </ac:picMkLst>
        </pc:picChg>
      </pc:sldChg>
      <pc:sldChg chg="addSp delSp modSp mod modNotesTx">
        <pc:chgData name="Heather Rogers" userId="47c9dfdc-fa97-4703-b9f2-3538a58fe55d" providerId="ADAL" clId="{E731CDF9-991F-4CDE-85F3-841156644936}" dt="2023-09-07T13:06:19.459" v="285" actId="20577"/>
        <pc:sldMkLst>
          <pc:docMk/>
          <pc:sldMk cId="2029168225" sldId="2147374990"/>
        </pc:sldMkLst>
        <pc:spChg chg="mod">
          <ac:chgData name="Heather Rogers" userId="47c9dfdc-fa97-4703-b9f2-3538a58fe55d" providerId="ADAL" clId="{E731CDF9-991F-4CDE-85F3-841156644936}" dt="2023-09-07T12:56:45.975" v="89" actId="403"/>
          <ac:spMkLst>
            <pc:docMk/>
            <pc:sldMk cId="2029168225" sldId="2147374990"/>
            <ac:spMk id="6" creationId="{2403DC0C-16B3-DCD3-1958-903742949DA9}"/>
          </ac:spMkLst>
        </pc:spChg>
        <pc:spChg chg="add mod">
          <ac:chgData name="Heather Rogers" userId="47c9dfdc-fa97-4703-b9f2-3538a58fe55d" providerId="ADAL" clId="{E731CDF9-991F-4CDE-85F3-841156644936}" dt="2023-09-07T13:01:11.974" v="175" actId="20577"/>
          <ac:spMkLst>
            <pc:docMk/>
            <pc:sldMk cId="2029168225" sldId="2147374990"/>
            <ac:spMk id="9" creationId="{F1DF5F88-806C-F900-04EE-E59F75569117}"/>
          </ac:spMkLst>
        </pc:spChg>
        <pc:spChg chg="mod">
          <ac:chgData name="Heather Rogers" userId="47c9dfdc-fa97-4703-b9f2-3538a58fe55d" providerId="ADAL" clId="{E731CDF9-991F-4CDE-85F3-841156644936}" dt="2023-09-07T12:58:01.140" v="113" actId="20577"/>
          <ac:spMkLst>
            <pc:docMk/>
            <pc:sldMk cId="2029168225" sldId="2147374990"/>
            <ac:spMk id="21" creationId="{A3CB2C0A-7EAE-2C56-53F8-BA65DBBD7BF0}"/>
          </ac:spMkLst>
        </pc:spChg>
        <pc:spChg chg="add mod">
          <ac:chgData name="Heather Rogers" userId="47c9dfdc-fa97-4703-b9f2-3538a58fe55d" providerId="ADAL" clId="{E731CDF9-991F-4CDE-85F3-841156644936}" dt="2023-09-07T13:03:49.692" v="226" actId="164"/>
          <ac:spMkLst>
            <pc:docMk/>
            <pc:sldMk cId="2029168225" sldId="2147374990"/>
            <ac:spMk id="22" creationId="{C5938793-DB1F-0397-6092-47008A07CE50}"/>
          </ac:spMkLst>
        </pc:spChg>
        <pc:spChg chg="add mod">
          <ac:chgData name="Heather Rogers" userId="47c9dfdc-fa97-4703-b9f2-3538a58fe55d" providerId="ADAL" clId="{E731CDF9-991F-4CDE-85F3-841156644936}" dt="2023-09-07T13:05:50.402" v="276" actId="164"/>
          <ac:spMkLst>
            <pc:docMk/>
            <pc:sldMk cId="2029168225" sldId="2147374990"/>
            <ac:spMk id="26" creationId="{4EB9F146-1289-C972-1AB9-47EDB3725DDC}"/>
          </ac:spMkLst>
        </pc:spChg>
        <pc:grpChg chg="add mod">
          <ac:chgData name="Heather Rogers" userId="47c9dfdc-fa97-4703-b9f2-3538a58fe55d" providerId="ADAL" clId="{E731CDF9-991F-4CDE-85F3-841156644936}" dt="2023-09-07T13:01:08.239" v="157" actId="164"/>
          <ac:grpSpMkLst>
            <pc:docMk/>
            <pc:sldMk cId="2029168225" sldId="2147374990"/>
            <ac:grpSpMk id="16" creationId="{01C87C17-B627-C511-6B5F-315988CAFA59}"/>
          </ac:grpSpMkLst>
        </pc:grpChg>
        <pc:grpChg chg="add mod">
          <ac:chgData name="Heather Rogers" userId="47c9dfdc-fa97-4703-b9f2-3538a58fe55d" providerId="ADAL" clId="{E731CDF9-991F-4CDE-85F3-841156644936}" dt="2023-09-07T13:03:49.692" v="226" actId="164"/>
          <ac:grpSpMkLst>
            <pc:docMk/>
            <pc:sldMk cId="2029168225" sldId="2147374990"/>
            <ac:grpSpMk id="25" creationId="{3F400B58-5776-9DDA-6035-CCE5DB35AD61}"/>
          </ac:grpSpMkLst>
        </pc:grpChg>
        <pc:grpChg chg="add mod">
          <ac:chgData name="Heather Rogers" userId="47c9dfdc-fa97-4703-b9f2-3538a58fe55d" providerId="ADAL" clId="{E731CDF9-991F-4CDE-85F3-841156644936}" dt="2023-09-07T13:05:50.402" v="276" actId="164"/>
          <ac:grpSpMkLst>
            <pc:docMk/>
            <pc:sldMk cId="2029168225" sldId="2147374990"/>
            <ac:grpSpMk id="27" creationId="{42A1C577-54A3-4C4E-8DAE-83289821B73B}"/>
          </ac:grpSpMkLst>
        </pc:grpChg>
        <pc:picChg chg="add del mod">
          <ac:chgData name="Heather Rogers" userId="47c9dfdc-fa97-4703-b9f2-3538a58fe55d" providerId="ADAL" clId="{E731CDF9-991F-4CDE-85F3-841156644936}" dt="2023-09-07T13:03:31.119" v="225" actId="478"/>
          <ac:picMkLst>
            <pc:docMk/>
            <pc:sldMk cId="2029168225" sldId="2147374990"/>
            <ac:picMk id="3" creationId="{1818C5CB-05D0-18A7-644F-695CF81ECFDE}"/>
          </ac:picMkLst>
        </pc:picChg>
        <pc:picChg chg="add del mod">
          <ac:chgData name="Heather Rogers" userId="47c9dfdc-fa97-4703-b9f2-3538a58fe55d" providerId="ADAL" clId="{E731CDF9-991F-4CDE-85F3-841156644936}" dt="2023-09-07T13:02:11.660" v="180" actId="478"/>
          <ac:picMkLst>
            <pc:docMk/>
            <pc:sldMk cId="2029168225" sldId="2147374990"/>
            <ac:picMk id="8" creationId="{2D677F77-CDA8-C965-A288-6C5A74C30A25}"/>
          </ac:picMkLst>
        </pc:picChg>
        <pc:picChg chg="add del">
          <ac:chgData name="Heather Rogers" userId="47c9dfdc-fa97-4703-b9f2-3538a58fe55d" providerId="ADAL" clId="{E731CDF9-991F-4CDE-85F3-841156644936}" dt="2023-09-07T12:59:16.290" v="137" actId="22"/>
          <ac:picMkLst>
            <pc:docMk/>
            <pc:sldMk cId="2029168225" sldId="2147374990"/>
            <ac:picMk id="15" creationId="{7857A6E8-5326-CADC-2C3C-632D0351B06A}"/>
          </ac:picMkLst>
        </pc:picChg>
        <pc:picChg chg="add mod">
          <ac:chgData name="Heather Rogers" userId="47c9dfdc-fa97-4703-b9f2-3538a58fe55d" providerId="ADAL" clId="{E731CDF9-991F-4CDE-85F3-841156644936}" dt="2023-09-07T13:03:49.692" v="226" actId="164"/>
          <ac:picMkLst>
            <pc:docMk/>
            <pc:sldMk cId="2029168225" sldId="2147374990"/>
            <ac:picMk id="19" creationId="{994F4DA4-BF00-B934-53C7-5D59DE376F89}"/>
          </ac:picMkLst>
        </pc:picChg>
        <pc:picChg chg="add mod">
          <ac:chgData name="Heather Rogers" userId="47c9dfdc-fa97-4703-b9f2-3538a58fe55d" providerId="ADAL" clId="{E731CDF9-991F-4CDE-85F3-841156644936}" dt="2023-09-07T13:05:50.402" v="276" actId="164"/>
          <ac:picMkLst>
            <pc:docMk/>
            <pc:sldMk cId="2029168225" sldId="2147374990"/>
            <ac:picMk id="24" creationId="{512CC913-DF47-2709-627D-B3CA720AD2DC}"/>
          </ac:picMkLst>
        </pc:picChg>
        <pc:picChg chg="del">
          <ac:chgData name="Heather Rogers" userId="47c9dfdc-fa97-4703-b9f2-3538a58fe55d" providerId="ADAL" clId="{E731CDF9-991F-4CDE-85F3-841156644936}" dt="2023-09-07T12:58:27.555" v="117" actId="478"/>
          <ac:picMkLst>
            <pc:docMk/>
            <pc:sldMk cId="2029168225" sldId="2147374990"/>
            <ac:picMk id="45" creationId="{69AD130F-F0C0-415B-AD78-94D22135BE07}"/>
          </ac:picMkLst>
        </pc:picChg>
        <pc:picChg chg="del">
          <ac:chgData name="Heather Rogers" userId="47c9dfdc-fa97-4703-b9f2-3538a58fe55d" providerId="ADAL" clId="{E731CDF9-991F-4CDE-85F3-841156644936}" dt="2023-09-07T13:03:17.369" v="212" actId="478"/>
          <ac:picMkLst>
            <pc:docMk/>
            <pc:sldMk cId="2029168225" sldId="2147374990"/>
            <ac:picMk id="46" creationId="{5DBB09C7-6D7B-44CC-9992-CA4AFECA2086}"/>
          </ac:picMkLst>
        </pc:picChg>
      </pc:sldChg>
      <pc:sldChg chg="modSp mod">
        <pc:chgData name="Heather Rogers" userId="47c9dfdc-fa97-4703-b9f2-3538a58fe55d" providerId="ADAL" clId="{E731CDF9-991F-4CDE-85F3-841156644936}" dt="2023-09-15T14:55:59.216" v="409" actId="20577"/>
        <pc:sldMkLst>
          <pc:docMk/>
          <pc:sldMk cId="3652850390" sldId="2147374992"/>
        </pc:sldMkLst>
        <pc:spChg chg="mod">
          <ac:chgData name="Heather Rogers" userId="47c9dfdc-fa97-4703-b9f2-3538a58fe55d" providerId="ADAL" clId="{E731CDF9-991F-4CDE-85F3-841156644936}" dt="2023-09-15T14:55:59.216" v="409" actId="20577"/>
          <ac:spMkLst>
            <pc:docMk/>
            <pc:sldMk cId="3652850390" sldId="2147374992"/>
            <ac:spMk id="5" creationId="{6AC38C8A-138C-C7E0-32FC-5D27CE91997F}"/>
          </ac:spMkLst>
        </pc:spChg>
      </pc:sldChg>
      <pc:sldChg chg="modSp add mod modNotesTx">
        <pc:chgData name="Heather Rogers" userId="47c9dfdc-fa97-4703-b9f2-3538a58fe55d" providerId="ADAL" clId="{E731CDF9-991F-4CDE-85F3-841156644936}" dt="2023-09-15T14:57:22.864" v="452" actId="20577"/>
        <pc:sldMkLst>
          <pc:docMk/>
          <pc:sldMk cId="111225721" sldId="2147374993"/>
        </pc:sldMkLst>
        <pc:spChg chg="mod">
          <ac:chgData name="Heather Rogers" userId="47c9dfdc-fa97-4703-b9f2-3538a58fe55d" providerId="ADAL" clId="{E731CDF9-991F-4CDE-85F3-841156644936}" dt="2023-09-15T14:53:19.167" v="296" actId="6549"/>
          <ac:spMkLst>
            <pc:docMk/>
            <pc:sldMk cId="111225721" sldId="2147374993"/>
            <ac:spMk id="8" creationId="{FD6628F3-16B8-6252-2DE1-F56F3B67D52B}"/>
          </ac:spMkLst>
        </pc:spChg>
      </pc:sldChg>
      <pc:sldChg chg="addSp delSp modSp add mod modNotesTx">
        <pc:chgData name="Heather Rogers" userId="47c9dfdc-fa97-4703-b9f2-3538a58fe55d" providerId="ADAL" clId="{E731CDF9-991F-4CDE-85F3-841156644936}" dt="2023-09-15T14:56:52.939" v="446" actId="20577"/>
        <pc:sldMkLst>
          <pc:docMk/>
          <pc:sldMk cId="64880945" sldId="2147374994"/>
        </pc:sldMkLst>
        <pc:spChg chg="mod">
          <ac:chgData name="Heather Rogers" userId="47c9dfdc-fa97-4703-b9f2-3538a58fe55d" providerId="ADAL" clId="{E731CDF9-991F-4CDE-85F3-841156644936}" dt="2023-09-15T14:53:39.621" v="305" actId="20577"/>
          <ac:spMkLst>
            <pc:docMk/>
            <pc:sldMk cId="64880945" sldId="2147374994"/>
            <ac:spMk id="6" creationId="{2403DC0C-16B3-DCD3-1958-903742949DA9}"/>
          </ac:spMkLst>
        </pc:spChg>
        <pc:spChg chg="mod">
          <ac:chgData name="Heather Rogers" userId="47c9dfdc-fa97-4703-b9f2-3538a58fe55d" providerId="ADAL" clId="{E731CDF9-991F-4CDE-85F3-841156644936}" dt="2023-09-15T14:55:42.249" v="406" actId="13926"/>
          <ac:spMkLst>
            <pc:docMk/>
            <pc:sldMk cId="64880945" sldId="2147374994"/>
            <ac:spMk id="8" creationId="{8547EBCB-78A9-A582-3C45-06FA22E58052}"/>
          </ac:spMkLst>
        </pc:spChg>
        <pc:spChg chg="add mod">
          <ac:chgData name="Heather Rogers" userId="47c9dfdc-fa97-4703-b9f2-3538a58fe55d" providerId="ADAL" clId="{E731CDF9-991F-4CDE-85F3-841156644936}" dt="2023-09-15T14:53:35.365" v="299" actId="1076"/>
          <ac:spMkLst>
            <pc:docMk/>
            <pc:sldMk cId="64880945" sldId="2147374994"/>
            <ac:spMk id="24" creationId="{60FBB803-2081-201D-E6E2-09082915A5A6}"/>
          </ac:spMkLst>
        </pc:spChg>
        <pc:picChg chg="del">
          <ac:chgData name="Heather Rogers" userId="47c9dfdc-fa97-4703-b9f2-3538a58fe55d" providerId="ADAL" clId="{E731CDF9-991F-4CDE-85F3-841156644936}" dt="2023-09-15T14:53:31.609" v="297" actId="478"/>
          <ac:picMkLst>
            <pc:docMk/>
            <pc:sldMk cId="64880945" sldId="2147374994"/>
            <ac:picMk id="4" creationId="{125E7678-DCCF-75A4-7E96-C1C3EF91B863}"/>
          </ac:picMkLst>
        </pc:picChg>
      </pc:sldChg>
      <pc:sldChg chg="add">
        <pc:chgData name="Heather Rogers" userId="47c9dfdc-fa97-4703-b9f2-3538a58fe55d" providerId="ADAL" clId="{E731CDF9-991F-4CDE-85F3-841156644936}" dt="2023-09-15T14:56:01.889" v="410"/>
        <pc:sldMkLst>
          <pc:docMk/>
          <pc:sldMk cId="2420782340" sldId="2147374995"/>
        </pc:sldMkLst>
      </pc:sldChg>
      <pc:sldChg chg="add">
        <pc:chgData name="Heather Rogers" userId="47c9dfdc-fa97-4703-b9f2-3538a58fe55d" providerId="ADAL" clId="{E731CDF9-991F-4CDE-85F3-841156644936}" dt="2023-09-15T14:56:01.889" v="410"/>
        <pc:sldMkLst>
          <pc:docMk/>
          <pc:sldMk cId="1486473547" sldId="2147374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452631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jp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suburbanpropane2024" TargetMode="External"/><Relationship Id="rId11" Type="http://schemas.openxmlformats.org/officeDocument/2006/relationships/image" Target="../media/image37.png"/><Relationship Id="rId5" Type="http://schemas.openxmlformats.org/officeDocument/2006/relationships/image" Target="../media/image32.sv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suburbanpropane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7.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pic>
        <p:nvPicPr>
          <p:cNvPr id="4" name="Picture 3">
            <a:extLst>
              <a:ext uri="{FF2B5EF4-FFF2-40B4-BE49-F238E27FC236}">
                <a16:creationId xmlns:a16="http://schemas.microsoft.com/office/drawing/2014/main" id="{8067F74A-09C7-5BE8-E897-8970D7AB1BEF}"/>
              </a:ext>
            </a:extLst>
          </p:cNvPr>
          <p:cNvPicPr>
            <a:picLocks noChangeAspect="1"/>
          </p:cNvPicPr>
          <p:nvPr/>
        </p:nvPicPr>
        <p:blipFill>
          <a:blip r:embed="rId10"/>
          <a:stretch>
            <a:fillRect/>
          </a:stretch>
        </p:blipFill>
        <p:spPr>
          <a:xfrm>
            <a:off x="10745477" y="136295"/>
            <a:ext cx="1158216" cy="619367"/>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614723" y="1941429"/>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chemeClr val="tx2"/>
                </a:solidFill>
                <a:latin typeface="Ambit" panose="00000500000000000000" pitchFamily="50" charset="0"/>
                <a:ea typeface="Open Sans" pitchFamily="2" charset="0"/>
                <a:cs typeface="Open Sans" pitchFamily="2" charset="0"/>
                <a:hlinkClick r:id="rId6">
                  <a:extLst>
                    <a:ext uri="{A12FA001-AC4F-418D-AE19-62706E023703}">
                      <ahyp:hlinkClr xmlns:ahyp="http://schemas.microsoft.com/office/drawing/2018/hyperlinkcolor" val="tx"/>
                    </a:ext>
                  </a:extLst>
                </a:hlinkClick>
              </a:rPr>
              <a:t>www.myhyke.com/suburbanpropane2024</a:t>
            </a:r>
            <a:r>
              <a:rPr lang="en-US" sz="1600" dirty="0">
                <a:solidFill>
                  <a:schemeClr val="tx2"/>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chemeClr val="tx2"/>
              </a:solidFill>
              <a:effectLst/>
              <a:uLnTx/>
              <a:uFillTx/>
              <a:latin typeface="Ambit" panose="00000500000000000000" pitchFamily="50" charset="0"/>
              <a:ea typeface="Open Sans" pitchFamily="2" charset="0"/>
              <a:cs typeface="Open Sans" pitchFamily="2" charset="0"/>
            </a:endParaRPr>
          </a:p>
        </p:txBody>
      </p:sp>
      <p:sp>
        <p:nvSpPr>
          <p:cNvPr id="30" name="Rectangle 29">
            <a:extLst>
              <a:ext uri="{FF2B5EF4-FFF2-40B4-BE49-F238E27FC236}">
                <a16:creationId xmlns:a16="http://schemas.microsoft.com/office/drawing/2014/main" id="{6B0A8AAD-ED2F-8681-432E-FBFCB3387280}"/>
              </a:ext>
            </a:extLst>
          </p:cNvPr>
          <p:cNvSpPr/>
          <p:nvPr/>
        </p:nvSpPr>
        <p:spPr>
          <a:xfrm>
            <a:off x="565650" y="1798025"/>
            <a:ext cx="898715" cy="87597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2" name="Picture 1" descr="A black background with a black square&#10;&#10;Description automatically generated with medium confidence">
            <a:extLst>
              <a:ext uri="{FF2B5EF4-FFF2-40B4-BE49-F238E27FC236}">
                <a16:creationId xmlns:a16="http://schemas.microsoft.com/office/drawing/2014/main" id="{C9F882D7-C84C-BEC5-97ED-FEA2EB3B6ED1}"/>
              </a:ext>
            </a:extLst>
          </p:cNvPr>
          <p:cNvPicPr>
            <a:picLocks noChangeAspect="1"/>
          </p:cNvPicPr>
          <p:nvPr/>
        </p:nvPicPr>
        <p:blipFill>
          <a:blip r:embed="rId11"/>
          <a:stretch>
            <a:fillRect/>
          </a:stretch>
        </p:blipFill>
        <p:spPr>
          <a:xfrm>
            <a:off x="535292" y="1756295"/>
            <a:ext cx="959430" cy="959430"/>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8175436" cy="2308845"/>
          </a:xfrm>
        </p:spPr>
        <p:txBody>
          <a:bodyPr/>
          <a:lstStyle/>
          <a:p>
            <a:pPr algn="l"/>
            <a:r>
              <a:rPr lang="en-US" sz="2800" b="1" i="0" u="none" strike="noStrike" baseline="0" dirty="0">
                <a:solidFill>
                  <a:schemeClr val="tx1"/>
                </a:solidFill>
                <a:latin typeface="Ambit" panose="00000500000000000000" pitchFamily="50" charset="0"/>
              </a:rPr>
              <a:t>$5,000 &amp; $10,000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and $10,000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TWO chances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chemeClr val="tx2"/>
                </a:solidFill>
                <a:latin typeface="Ambit" panose="00000500000000000000" pitchFamily="50" charset="0"/>
                <a:ea typeface="Open Sans" pitchFamily="2" charset="0"/>
                <a:cs typeface="Open Sans" pitchFamily="2" charset="0"/>
                <a:hlinkClick r:id="rId3">
                  <a:extLst>
                    <a:ext uri="{A12FA001-AC4F-418D-AE19-62706E023703}">
                      <ahyp:hlinkClr xmlns:ahyp="http://schemas.microsoft.com/office/drawing/2018/hyperlinkcolor" val="tx"/>
                    </a:ext>
                  </a:extLst>
                </a:hlinkClick>
              </a:rPr>
              <a:t>www.myhyke.com/suburbanpropane2024</a:t>
            </a:r>
            <a:r>
              <a:rPr lang="en-US" sz="2800" dirty="0">
                <a:solidFill>
                  <a:schemeClr val="tx2"/>
                </a:solidFill>
                <a:latin typeface="Ambit" panose="00000500000000000000" pitchFamily="50" charset="0"/>
                <a:ea typeface="Open Sans" pitchFamily="2" charset="0"/>
                <a:cs typeface="Open Sans" pitchFamily="2" charset="0"/>
              </a:rPr>
              <a:t>  </a:t>
            </a:r>
            <a:endParaRPr kumimoji="0" sz="2800" b="0" u="none" strike="noStrike" kern="1200" cap="none" spc="0" normalizeH="0" baseline="0" noProof="0" dirty="0">
              <a:ln>
                <a:noFill/>
              </a:ln>
              <a:solidFill>
                <a:schemeClr val="tx2"/>
              </a:solidFill>
              <a:effectLst/>
              <a:uLnTx/>
              <a:uFillTx/>
              <a:latin typeface="Ambit" panose="00000500000000000000" pitchFamily="50" charset="0"/>
              <a:ea typeface="Open Sans" pitchFamily="2" charset="0"/>
              <a:cs typeface="Open Sans" pitchFamily="2" charset="0"/>
            </a:endParaRPr>
          </a:p>
        </p:txBody>
      </p:sp>
      <p:sp>
        <p:nvSpPr>
          <p:cNvPr id="4" name="Rectangle 3">
            <a:extLst>
              <a:ext uri="{FF2B5EF4-FFF2-40B4-BE49-F238E27FC236}">
                <a16:creationId xmlns:a16="http://schemas.microsoft.com/office/drawing/2014/main" id="{D8D1CE9F-BF13-141F-4F87-2CC5A085EE8E}"/>
              </a:ext>
            </a:extLst>
          </p:cNvPr>
          <p:cNvSpPr/>
          <p:nvPr/>
        </p:nvSpPr>
        <p:spPr>
          <a:xfrm>
            <a:off x="598449" y="4352117"/>
            <a:ext cx="1001751" cy="9509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30918" y="6005732"/>
            <a:ext cx="6684094" cy="739305"/>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ONE (1) $10,000 CASH PRIZE. ADDITIONAL TERMS APPLY. FOR MORE DETAILS INCLUDING ALTERNATIVE METHOD OF ENTRY SEE OFFICIAL RULES AT WWW.LETSHYKE.COM/SWEEPSTAKES-OFFICIAL-RULES-5K-JANUARY2024 &amp; WWW.LETSHYKE.COM/SWEEPSTAKES-OFFICIAL-RULES-10K-JANUARY2024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CCF93550-5FC8-0296-F186-A6005F89BF0C}"/>
              </a:ext>
            </a:extLst>
          </p:cNvPr>
          <p:cNvPicPr>
            <a:picLocks noChangeAspect="1"/>
          </p:cNvPicPr>
          <p:nvPr/>
        </p:nvPicPr>
        <p:blipFill>
          <a:blip r:embed="rId5"/>
          <a:stretch>
            <a:fillRect/>
          </a:stretch>
        </p:blipFill>
        <p:spPr>
          <a:xfrm>
            <a:off x="598449" y="4322370"/>
            <a:ext cx="1010415" cy="1010415"/>
          </a:xfrm>
          <a:prstGeom prst="rect">
            <a:avLst/>
          </a:prstGeom>
        </p:spPr>
      </p:pic>
    </p:spTree>
    <p:extLst>
      <p:ext uri="{BB962C8B-B14F-4D97-AF65-F5344CB8AC3E}">
        <p14:creationId xmlns:p14="http://schemas.microsoft.com/office/powerpoint/2010/main" val="3535348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587</TotalTime>
  <Words>633</Words>
  <Application>Microsoft Office PowerPoint</Application>
  <PresentationFormat>Widescreen</PresentationFormat>
  <Paragraphs>39</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Ambit</vt:lpstr>
      <vt:lpstr>Ambit Light</vt:lpstr>
      <vt:lpstr>Arial</vt:lpstr>
      <vt:lpstr>Calibri</vt:lpstr>
      <vt:lpstr>Calibri Light</vt:lpstr>
      <vt:lpstr>Open Sans</vt:lpstr>
      <vt:lpstr>Wingdings</vt:lpstr>
      <vt:lpstr>Office Theme</vt:lpstr>
      <vt:lpstr>1_Office Theme</vt:lpstr>
      <vt:lpstr>PowerPoint Presentation</vt:lpstr>
      <vt:lpstr>PowerPoint Presentation</vt:lpstr>
      <vt:lpstr>TWO chances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Anna Baiungo</cp:lastModifiedBy>
  <cp:revision>18</cp:revision>
  <dcterms:created xsi:type="dcterms:W3CDTF">2023-07-28T11:38:08Z</dcterms:created>
  <dcterms:modified xsi:type="dcterms:W3CDTF">2023-09-27T19:48:52Z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