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283CBB-CD82-7779-7B43-6DA54DA64431}" v="66" dt="2023-09-22T17:44:38.686"/>
    <p1510:client id="{DA97B930-6C0A-97B8-F2A9-5D0E9BB196E2}" v="15" dt="2023-09-22T17:49:14.4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65" d="100"/>
          <a:sy n="65" d="100"/>
        </p:scale>
        <p:origin x="6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Abbamonte" userId="S::andrea.abbamonte@letshyke.com::8bb192c5-1636-4e84-b4d5-00f9c5cab835" providerId="AD" clId="Web-{D4822FF8-286F-4001-9E39-A2930D8A201A}"/>
    <pc:docChg chg="modSld">
      <pc:chgData name="Andrea Abbamonte" userId="S::andrea.abbamonte@letshyke.com::8bb192c5-1636-4e84-b4d5-00f9c5cab835" providerId="AD" clId="Web-{D4822FF8-286F-4001-9E39-A2930D8A201A}" dt="2023-09-05T21:09:26.544" v="3" actId="1076"/>
      <pc:docMkLst>
        <pc:docMk/>
      </pc:docMkLst>
      <pc:sldChg chg="modSp">
        <pc:chgData name="Andrea Abbamonte" userId="S::andrea.abbamonte@letshyke.com::8bb192c5-1636-4e84-b4d5-00f9c5cab835" providerId="AD" clId="Web-{D4822FF8-286F-4001-9E39-A2930D8A201A}" dt="2023-09-05T21:09:26.544" v="3" actId="1076"/>
        <pc:sldMkLst>
          <pc:docMk/>
          <pc:sldMk cId="1443693049" sldId="2147374997"/>
        </pc:sldMkLst>
        <pc:spChg chg="mod">
          <ac:chgData name="Andrea Abbamonte" userId="S::andrea.abbamonte@letshyke.com::8bb192c5-1636-4e84-b4d5-00f9c5cab835" providerId="AD" clId="Web-{D4822FF8-286F-4001-9E39-A2930D8A201A}" dt="2023-09-05T21:09:26.544" v="3" actId="1076"/>
          <ac:spMkLst>
            <pc:docMk/>
            <pc:sldMk cId="1443693049" sldId="2147374997"/>
            <ac:spMk id="28" creationId="{BB7B09AA-0D92-2092-F601-45B29855FD9C}"/>
          </ac:spMkLst>
        </pc:spChg>
      </pc:sldChg>
    </pc:docChg>
  </pc:docChgLst>
  <pc:docChgLst>
    <pc:chgData name="Andrea Abbamonte" userId="S::andrea.abbamonte@letshyke.com::8bb192c5-1636-4e84-b4d5-00f9c5cab835" providerId="AD" clId="Web-{237E6520-E50D-47B3-A7DE-A96885E1BEFF}"/>
    <pc:docChg chg="modSld">
      <pc:chgData name="Andrea Abbamonte" userId="S::andrea.abbamonte@letshyke.com::8bb192c5-1636-4e84-b4d5-00f9c5cab835" providerId="AD" clId="Web-{237E6520-E50D-47B3-A7DE-A96885E1BEFF}" dt="2023-09-05T21:21:11.974" v="3" actId="1076"/>
      <pc:docMkLst>
        <pc:docMk/>
      </pc:docMkLst>
      <pc:sldChg chg="modSp">
        <pc:chgData name="Andrea Abbamonte" userId="S::andrea.abbamonte@letshyke.com::8bb192c5-1636-4e84-b4d5-00f9c5cab835" providerId="AD" clId="Web-{237E6520-E50D-47B3-A7DE-A96885E1BEFF}" dt="2023-09-05T21:21:11.974" v="3" actId="1076"/>
        <pc:sldMkLst>
          <pc:docMk/>
          <pc:sldMk cId="2029168225" sldId="2147374990"/>
        </pc:sldMkLst>
        <pc:spChg chg="mod">
          <ac:chgData name="Andrea Abbamonte" userId="S::andrea.abbamonte@letshyke.com::8bb192c5-1636-4e84-b4d5-00f9c5cab835" providerId="AD" clId="Web-{237E6520-E50D-47B3-A7DE-A96885E1BEFF}" dt="2023-09-05T21:21:11.974" v="3" actId="1076"/>
          <ac:spMkLst>
            <pc:docMk/>
            <pc:sldMk cId="2029168225" sldId="2147374990"/>
            <ac:spMk id="28" creationId="{BB7B09AA-0D92-2092-F601-45B29855FD9C}"/>
          </ac:spMkLst>
        </pc:spChg>
      </pc:sldChg>
    </pc:docChg>
  </pc:docChgLst>
  <pc:docChgLst>
    <pc:chgData name="Becky Fittro" userId="S::becky.fittro@letshyke.com::c90f0720-88b7-4fde-9817-bbeeb1ff5945" providerId="AD" clId="Web-{65283CBB-CD82-7779-7B43-6DA54DA64431}"/>
    <pc:docChg chg="modSld">
      <pc:chgData name="Becky Fittro" userId="S::becky.fittro@letshyke.com::c90f0720-88b7-4fde-9817-bbeeb1ff5945" providerId="AD" clId="Web-{65283CBB-CD82-7779-7B43-6DA54DA64431}" dt="2023-09-22T17:44:38.686" v="50" actId="20577"/>
      <pc:docMkLst>
        <pc:docMk/>
      </pc:docMkLst>
      <pc:sldChg chg="modSp">
        <pc:chgData name="Becky Fittro" userId="S::becky.fittro@letshyke.com::c90f0720-88b7-4fde-9817-bbeeb1ff5945" providerId="AD" clId="Web-{65283CBB-CD82-7779-7B43-6DA54DA64431}" dt="2023-09-22T17:42:54.043" v="7" actId="20577"/>
        <pc:sldMkLst>
          <pc:docMk/>
          <pc:sldMk cId="2375773656" sldId="357"/>
        </pc:sldMkLst>
        <pc:spChg chg="mod">
          <ac:chgData name="Becky Fittro" userId="S::becky.fittro@letshyke.com::c90f0720-88b7-4fde-9817-bbeeb1ff5945" providerId="AD" clId="Web-{65283CBB-CD82-7779-7B43-6DA54DA64431}" dt="2023-09-22T17:42:54.043" v="7" actId="20577"/>
          <ac:spMkLst>
            <pc:docMk/>
            <pc:sldMk cId="2375773656" sldId="357"/>
            <ac:spMk id="27" creationId="{FEE2DBC4-F0AC-CDD4-BEB7-847EA08ED385}"/>
          </ac:spMkLst>
        </pc:spChg>
      </pc:sldChg>
      <pc:sldChg chg="addSp delSp modSp">
        <pc:chgData name="Becky Fittro" userId="S::becky.fittro@letshyke.com::c90f0720-88b7-4fde-9817-bbeeb1ff5945" providerId="AD" clId="Web-{65283CBB-CD82-7779-7B43-6DA54DA64431}" dt="2023-09-22T17:44:38.686" v="50" actId="20577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65283CBB-CD82-7779-7B43-6DA54DA64431}" dt="2023-09-22T17:44:38.686" v="50" actId="20577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Becky Fittro" userId="S::becky.fittro@letshyke.com::c90f0720-88b7-4fde-9817-bbeeb1ff5945" providerId="AD" clId="Web-{65283CBB-CD82-7779-7B43-6DA54DA64431}" dt="2023-09-22T17:43:02.902" v="8"/>
          <ac:spMkLst>
            <pc:docMk/>
            <pc:sldMk cId="2029168225" sldId="2147374990"/>
            <ac:spMk id="30" creationId="{6B0A8AAD-ED2F-8681-432E-FBFCB3387280}"/>
          </ac:spMkLst>
        </pc:spChg>
        <pc:picChg chg="add mod">
          <ac:chgData name="Becky Fittro" userId="S::becky.fittro@letshyke.com::c90f0720-88b7-4fde-9817-bbeeb1ff5945" providerId="AD" clId="Web-{65283CBB-CD82-7779-7B43-6DA54DA64431}" dt="2023-09-22T17:43:39.356" v="14" actId="1076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Becky Fittro" userId="S::becky.fittro@letshyke.com::c90f0720-88b7-4fde-9817-bbeeb1ff5945" providerId="AD" clId="Web-{DA97B930-6C0A-97B8-F2A9-5D0E9BB196E2}"/>
    <pc:docChg chg="modSld">
      <pc:chgData name="Becky Fittro" userId="S::becky.fittro@letshyke.com::c90f0720-88b7-4fde-9817-bbeeb1ff5945" providerId="AD" clId="Web-{DA97B930-6C0A-97B8-F2A9-5D0E9BB196E2}" dt="2023-09-22T17:49:14.446" v="7" actId="1076"/>
      <pc:docMkLst>
        <pc:docMk/>
      </pc:docMkLst>
      <pc:sldChg chg="addSp delSp modSp">
        <pc:chgData name="Becky Fittro" userId="S::becky.fittro@letshyke.com::c90f0720-88b7-4fde-9817-bbeeb1ff5945" providerId="AD" clId="Web-{DA97B930-6C0A-97B8-F2A9-5D0E9BB196E2}" dt="2023-09-22T17:49:14.446" v="7" actId="1076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DA97B930-6C0A-97B8-F2A9-5D0E9BB196E2}" dt="2023-09-22T17:49:00.695" v="4" actId="20577"/>
          <ac:spMkLst>
            <pc:docMk/>
            <pc:sldMk cId="2029168225" sldId="2147374990"/>
            <ac:spMk id="6" creationId="{2403DC0C-16B3-DCD3-1958-903742949DA9}"/>
          </ac:spMkLst>
        </pc:spChg>
        <pc:spChg chg="add mod">
          <ac:chgData name="Becky Fittro" userId="S::becky.fittro@letshyke.com::c90f0720-88b7-4fde-9817-bbeeb1ff5945" providerId="AD" clId="Web-{DA97B930-6C0A-97B8-F2A9-5D0E9BB196E2}" dt="2023-09-22T17:49:14.446" v="7" actId="1076"/>
          <ac:spMkLst>
            <pc:docMk/>
            <pc:sldMk cId="2029168225" sldId="2147374990"/>
            <ac:spMk id="34" creationId="{811E634D-044C-8872-11F5-27B943047595}"/>
          </ac:spMkLst>
        </pc:spChg>
        <pc:picChg chg="del">
          <ac:chgData name="Becky Fittro" userId="S::becky.fittro@letshyke.com::c90f0720-88b7-4fde-9817-bbeeb1ff5945" providerId="AD" clId="Web-{DA97B930-6C0A-97B8-F2A9-5D0E9BB196E2}" dt="2023-09-22T17:49:01.977" v="5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Heather Rogers" userId="47c9dfdc-fa97-4703-b9f2-3538a58fe55d" providerId="ADAL" clId="{4B62C1B3-5E68-44AF-B7EC-7C3F8D2BDC82}"/>
    <pc:docChg chg="modSld">
      <pc:chgData name="Heather Rogers" userId="47c9dfdc-fa97-4703-b9f2-3538a58fe55d" providerId="ADAL" clId="{4B62C1B3-5E68-44AF-B7EC-7C3F8D2BDC82}" dt="2023-09-21T21:40:10.422" v="11" actId="20577"/>
      <pc:docMkLst>
        <pc:docMk/>
      </pc:docMkLst>
      <pc:sldChg chg="modNotesTx">
        <pc:chgData name="Heather Rogers" userId="47c9dfdc-fa97-4703-b9f2-3538a58fe55d" providerId="ADAL" clId="{4B62C1B3-5E68-44AF-B7EC-7C3F8D2BDC82}" dt="2023-09-21T21:40:10.422" v="11" actId="20577"/>
        <pc:sldMkLst>
          <pc:docMk/>
          <pc:sldMk cId="3535348627" sldId="2147374991"/>
        </pc:sldMkLst>
      </pc:sldChg>
    </pc:docChg>
  </pc:docChgLst>
  <pc:docChgLst>
    <pc:chgData name="Heather Rogers" userId="51c5b8bd-d1bb-4c02-a63d-636a29cc9638" providerId="ADAL" clId="{FB9DDFFC-83FA-44F1-88A7-69BE908E7D05}"/>
    <pc:docChg chg="custSel modSld">
      <pc:chgData name="Heather Rogers" userId="51c5b8bd-d1bb-4c02-a63d-636a29cc9638" providerId="ADAL" clId="{FB9DDFFC-83FA-44F1-88A7-69BE908E7D05}" dt="2023-08-30T15:03:05.465" v="23" actId="20577"/>
      <pc:docMkLst>
        <pc:docMk/>
      </pc:docMkLst>
      <pc:sldChg chg="modSp mod">
        <pc:chgData name="Heather Rogers" userId="51c5b8bd-d1bb-4c02-a63d-636a29cc9638" providerId="ADAL" clId="{FB9DDFFC-83FA-44F1-88A7-69BE908E7D05}" dt="2023-08-30T15:02:58.484" v="22" actId="20577"/>
        <pc:sldMkLst>
          <pc:docMk/>
          <pc:sldMk cId="3535348627" sldId="2147374991"/>
        </pc:sldMkLst>
        <pc:spChg chg="mod">
          <ac:chgData name="Heather Rogers" userId="51c5b8bd-d1bb-4c02-a63d-636a29cc9638" providerId="ADAL" clId="{FB9DDFFC-83FA-44F1-88A7-69BE908E7D05}" dt="2023-08-30T15:02:58.484" v="22" actId="20577"/>
          <ac:spMkLst>
            <pc:docMk/>
            <pc:sldMk cId="3535348627" sldId="2147374991"/>
            <ac:spMk id="2" creationId="{833C8C48-55DC-F6B9-D77F-775DB51D0F2E}"/>
          </ac:spMkLst>
        </pc:spChg>
      </pc:sldChg>
      <pc:sldChg chg="modSp mod">
        <pc:chgData name="Heather Rogers" userId="51c5b8bd-d1bb-4c02-a63d-636a29cc9638" providerId="ADAL" clId="{FB9DDFFC-83FA-44F1-88A7-69BE908E7D05}" dt="2023-08-28T21:04:33.548" v="21" actId="20577"/>
        <pc:sldMkLst>
          <pc:docMk/>
          <pc:sldMk cId="3652850390" sldId="2147374992"/>
        </pc:sldMkLst>
        <pc:spChg chg="mod">
          <ac:chgData name="Heather Rogers" userId="51c5b8bd-d1bb-4c02-a63d-636a29cc9638" providerId="ADAL" clId="{FB9DDFFC-83FA-44F1-88A7-69BE908E7D05}" dt="2023-08-28T21:04:33.548" v="21" actId="20577"/>
          <ac:spMkLst>
            <pc:docMk/>
            <pc:sldMk cId="3652850390" sldId="2147374992"/>
            <ac:spMk id="5" creationId="{6AC38C8A-138C-C7E0-32FC-5D27CE91997F}"/>
          </ac:spMkLst>
        </pc:spChg>
      </pc:sldChg>
      <pc:sldChg chg="modSp mod">
        <pc:chgData name="Heather Rogers" userId="51c5b8bd-d1bb-4c02-a63d-636a29cc9638" providerId="ADAL" clId="{FB9DDFFC-83FA-44F1-88A7-69BE908E7D05}" dt="2023-08-30T15:03:05.465" v="23" actId="20577"/>
        <pc:sldMkLst>
          <pc:docMk/>
          <pc:sldMk cId="2171865067" sldId="2147374996"/>
        </pc:sldMkLst>
        <pc:spChg chg="mod">
          <ac:chgData name="Heather Rogers" userId="51c5b8bd-d1bb-4c02-a63d-636a29cc9638" providerId="ADAL" clId="{FB9DDFFC-83FA-44F1-88A7-69BE908E7D05}" dt="2023-08-30T15:03:05.465" v="23" actId="20577"/>
          <ac:spMkLst>
            <pc:docMk/>
            <pc:sldMk cId="2171865067" sldId="2147374996"/>
            <ac:spMk id="2" creationId="{833C8C48-55DC-F6B9-D77F-775DB51D0F2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suffolk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suffolk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mbit Light"/>
              </a:rPr>
              <a:t>Brought to you by HYKE</a:t>
            </a:r>
            <a:endParaRPr lang="en-US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  <a:endParaRPr lang="en-US" sz="1400" b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Ambit"/>
                <a:ea typeface="Open Sans"/>
                <a:cs typeface="Open Sans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www.myhyke.com/suffolk2024</a:t>
            </a:r>
            <a:r>
              <a:rPr lang="en-US" sz="1400" dirty="0">
                <a:solidFill>
                  <a:schemeClr val="tx2"/>
                </a:solidFill>
                <a:latin typeface="Ambit"/>
                <a:ea typeface="Open Sans"/>
                <a:cs typeface="Open Sans"/>
              </a:rPr>
              <a:t> </a:t>
            </a:r>
            <a:endParaRPr lang="en-US" sz="1400" b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1E634D-044C-8872-11F5-27B943047595}"/>
              </a:ext>
            </a:extLst>
          </p:cNvPr>
          <p:cNvSpPr/>
          <p:nvPr/>
        </p:nvSpPr>
        <p:spPr>
          <a:xfrm>
            <a:off x="598449" y="2022155"/>
            <a:ext cx="1001751" cy="9551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3" name="Picture 3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C54E2FA-7D71-88B5-7632-FFECEBBF69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1150" y="2022155"/>
            <a:ext cx="1034093" cy="103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2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www.myhyke.com/suffolk2024</a:t>
            </a:r>
            <a:r>
              <a:rPr lang="en-US" sz="2800" dirty="0">
                <a:solidFill>
                  <a:schemeClr val="tx2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1CE9F-BF13-141F-4F87-2CC5A085EE8E}"/>
              </a:ext>
            </a:extLst>
          </p:cNvPr>
          <p:cNvSpPr/>
          <p:nvPr/>
        </p:nvSpPr>
        <p:spPr>
          <a:xfrm>
            <a:off x="598449" y="4352117"/>
            <a:ext cx="1001751" cy="10699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BB5BE27-ABD7-4E9B-D7DA-3835DEE4E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79" y="4356954"/>
            <a:ext cx="1076489" cy="107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630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Anna Baiungo</cp:lastModifiedBy>
  <cp:revision>31</cp:revision>
  <dcterms:created xsi:type="dcterms:W3CDTF">2023-07-28T11:38:08Z</dcterms:created>
  <dcterms:modified xsi:type="dcterms:W3CDTF">2023-10-05T13:07:27Z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