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673" autoAdjust="0"/>
  </p:normalViewPr>
  <p:slideViewPr>
    <p:cSldViewPr snapToGrid="0">
      <p:cViewPr varScale="1">
        <p:scale>
          <a:sx n="90" d="100"/>
          <a:sy n="90" d="100"/>
        </p:scale>
        <p:origin x="603"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tctranscontinental2024" TargetMode="External"/><Relationship Id="rId11" Type="http://schemas.openxmlformats.org/officeDocument/2006/relationships/image" Target="../media/image37.png"/><Relationship Id="rId5" Type="http://schemas.openxmlformats.org/officeDocument/2006/relationships/image" Target="../media/image32.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tctranscontinental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7.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a:xfrm>
            <a:off x="594527" y="1672131"/>
            <a:ext cx="9419330" cy="1090684"/>
          </a:xfrm>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56548" y="2547285"/>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189531" y="4000029"/>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800074"/>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522483"/>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272" y="5430814"/>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272" y="4678333"/>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7271" y="3918131"/>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56549" y="3455729"/>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DBEBAB51-8B31-F791-9F86-F235D4ADEC3B}"/>
              </a:ext>
            </a:extLst>
          </p:cNvPr>
          <p:cNvPicPr>
            <a:picLocks noChangeAspect="1"/>
          </p:cNvPicPr>
          <p:nvPr/>
        </p:nvPicPr>
        <p:blipFill>
          <a:blip r:embed="rId10"/>
          <a:stretch>
            <a:fillRect/>
          </a:stretch>
        </p:blipFill>
        <p:spPr>
          <a:xfrm>
            <a:off x="717271" y="532829"/>
            <a:ext cx="2278141" cy="1392197"/>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802256" y="1546692"/>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b="1" dirty="0">
                <a:solidFill>
                  <a:srgbClr val="2C2C2C"/>
                </a:solidFill>
                <a:latin typeface="Ambit" panose="00000500000000000000" pitchFamily="50" charset="0"/>
                <a:ea typeface="Open Sans" pitchFamily="2" charset="0"/>
                <a:cs typeface="Open Sans" pitchFamily="2" charset="0"/>
                <a:hlinkClick r:id="rId6"/>
              </a:rPr>
              <a:t>www.myhyke.com/tctranscontinental2024 </a:t>
            </a:r>
            <a:endParaRPr kumimoji="0"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574681" y="1861756"/>
            <a:ext cx="937282" cy="7661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white spots&#10;&#10;Description automatically generated">
            <a:extLst>
              <a:ext uri="{FF2B5EF4-FFF2-40B4-BE49-F238E27FC236}">
                <a16:creationId xmlns:a16="http://schemas.microsoft.com/office/drawing/2014/main" id="{D1363A8F-A472-F3C1-6D57-A4F45DF9BA00}"/>
              </a:ext>
            </a:extLst>
          </p:cNvPr>
          <p:cNvPicPr>
            <a:picLocks noChangeAspect="1"/>
          </p:cNvPicPr>
          <p:nvPr/>
        </p:nvPicPr>
        <p:blipFill>
          <a:blip r:embed="rId11"/>
          <a:stretch>
            <a:fillRect/>
          </a:stretch>
        </p:blipFill>
        <p:spPr>
          <a:xfrm>
            <a:off x="628910" y="1838062"/>
            <a:ext cx="835932" cy="835932"/>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EEB53A0D-966F-37E0-6177-64CDD70A736C}"/>
              </a:ext>
            </a:extLst>
          </p:cNvPr>
          <p:cNvPicPr>
            <a:picLocks noChangeAspect="1"/>
          </p:cNvPicPr>
          <p:nvPr/>
        </p:nvPicPr>
        <p:blipFill>
          <a:blip r:embed="rId12"/>
          <a:stretch>
            <a:fillRect/>
          </a:stretch>
        </p:blipFill>
        <p:spPr>
          <a:xfrm>
            <a:off x="8432538" y="6036"/>
            <a:ext cx="2743206" cy="1676403"/>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www.myhyke.com/tctranscontinental2024</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98449" y="4352117"/>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10" name="Picture 9" descr="A black background with white spots&#10;&#10;Description automatically generated">
            <a:extLst>
              <a:ext uri="{FF2B5EF4-FFF2-40B4-BE49-F238E27FC236}">
                <a16:creationId xmlns:a16="http://schemas.microsoft.com/office/drawing/2014/main" id="{FF94F399-9427-4424-1976-2A09DEBA2AE0}"/>
              </a:ext>
            </a:extLst>
          </p:cNvPr>
          <p:cNvPicPr>
            <a:picLocks noChangeAspect="1"/>
          </p:cNvPicPr>
          <p:nvPr/>
        </p:nvPicPr>
        <p:blipFill>
          <a:blip r:embed="rId5"/>
          <a:stretch>
            <a:fillRect/>
          </a:stretch>
        </p:blipFill>
        <p:spPr>
          <a:xfrm>
            <a:off x="598448" y="4315069"/>
            <a:ext cx="1001751" cy="1001751"/>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592</TotalTime>
  <Words>635</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Andrea Abbamonte</cp:lastModifiedBy>
  <cp:revision>17</cp:revision>
  <dcterms:created xsi:type="dcterms:W3CDTF">2023-07-28T11:38:08Z</dcterms:created>
  <dcterms:modified xsi:type="dcterms:W3CDTF">2023-09-22T13:45:41Z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