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7" dt="2023-09-07T13:05:50.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42" autoAdjust="0"/>
  </p:normalViewPr>
  <p:slideViewPr>
    <p:cSldViewPr snapToGrid="0">
      <p:cViewPr varScale="1">
        <p:scale>
          <a:sx n="99" d="100"/>
          <a:sy n="99" d="100"/>
        </p:scale>
        <p:origin x="1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modSld">
      <pc:chgData name="Heather Rogers" userId="47c9dfdc-fa97-4703-b9f2-3538a58fe55d" providerId="ADAL" clId="{E731CDF9-991F-4CDE-85F3-841156644936}" dt="2023-09-07T13:06:19.459" v="285"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holycross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www.myhyke.com/holycross2024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627733" y="1751528"/>
            <a:ext cx="884229" cy="8763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3524BA12-5D4E-9BB8-4293-4F72721455DA}"/>
              </a:ext>
            </a:extLst>
          </p:cNvPr>
          <p:cNvPicPr>
            <a:picLocks noChangeAspect="1"/>
          </p:cNvPicPr>
          <p:nvPr/>
        </p:nvPicPr>
        <p:blipFill>
          <a:blip r:embed="rId11"/>
          <a:stretch>
            <a:fillRect/>
          </a:stretch>
        </p:blipFill>
        <p:spPr>
          <a:xfrm>
            <a:off x="627733" y="1751528"/>
            <a:ext cx="884229" cy="884229"/>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580</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18</cp:revision>
  <dcterms:created xsi:type="dcterms:W3CDTF">2023-07-28T11:38:08Z</dcterms:created>
  <dcterms:modified xsi:type="dcterms:W3CDTF">2023-09-11T20:38:51Z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