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8"/>
  </p:notesMasterIdLst>
  <p:handoutMasterIdLst>
    <p:handoutMasterId r:id="rId9"/>
  </p:handoutMasterIdLst>
  <p:sldIdLst>
    <p:sldId id="257" r:id="rId5"/>
    <p:sldId id="297" r:id="rId6"/>
    <p:sldId id="31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FC2C35-B3A2-BFEA-5366-DF871F44E8A5}" name="Kyle McGadney" initials="KM" userId="S::kmcgadney@myhealthmath.com::6da783a8-e122-443a-9e03-450a08438a9d" providerId="AD"/>
  <p188:author id="{BAA49568-6C4A-D171-4093-8B977E47ACF2}" name="Heather Rogers" initials="HR" userId="S::hrogers@myhealthmath.com::51c5b8bd-d1bb-4c02-a63d-636a29cc963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7B56"/>
    <a:srgbClr val="CAE1FF"/>
    <a:srgbClr val="68A8FB"/>
    <a:srgbClr val="20D4A9"/>
    <a:srgbClr val="4AA48E"/>
    <a:srgbClr val="FECB60"/>
    <a:srgbClr val="0C354B"/>
    <a:srgbClr val="BFBFBF"/>
    <a:srgbClr val="FEB09A"/>
    <a:srgbClr val="FFE5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120B09-AC44-4931-86EF-02152067259D}" v="2" dt="2023-05-17T13:26:35.6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786" autoAdjust="0"/>
  </p:normalViewPr>
  <p:slideViewPr>
    <p:cSldViewPr snapToGrid="0">
      <p:cViewPr varScale="1">
        <p:scale>
          <a:sx n="93" d="100"/>
          <a:sy n="93" d="100"/>
        </p:scale>
        <p:origin x="1272" y="84"/>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Rogers" userId="51c5b8bd-d1bb-4c02-a63d-636a29cc9638" providerId="ADAL" clId="{BAD61C10-D0AE-4CB9-8A25-057229116ADE}"/>
    <pc:docChg chg="undo redo custSel delSld modSld">
      <pc:chgData name="Heather Rogers" userId="51c5b8bd-d1bb-4c02-a63d-636a29cc9638" providerId="ADAL" clId="{BAD61C10-D0AE-4CB9-8A25-057229116ADE}" dt="2023-05-17T12:49:26.197" v="1031" actId="47"/>
      <pc:docMkLst>
        <pc:docMk/>
      </pc:docMkLst>
      <pc:sldChg chg="modNotesTx">
        <pc:chgData name="Heather Rogers" userId="51c5b8bd-d1bb-4c02-a63d-636a29cc9638" providerId="ADAL" clId="{BAD61C10-D0AE-4CB9-8A25-057229116ADE}" dt="2023-05-17T12:48:26.533" v="1030" actId="20577"/>
        <pc:sldMkLst>
          <pc:docMk/>
          <pc:sldMk cId="3640936336" sldId="297"/>
        </pc:sldMkLst>
      </pc:sldChg>
      <pc:sldChg chg="addSp delSp modSp mod modNotesTx">
        <pc:chgData name="Heather Rogers" userId="51c5b8bd-d1bb-4c02-a63d-636a29cc9638" providerId="ADAL" clId="{BAD61C10-D0AE-4CB9-8A25-057229116ADE}" dt="2023-05-17T12:47:58.726" v="1007" actId="20577"/>
        <pc:sldMkLst>
          <pc:docMk/>
          <pc:sldMk cId="1547223162" sldId="315"/>
        </pc:sldMkLst>
        <pc:spChg chg="mod">
          <ac:chgData name="Heather Rogers" userId="51c5b8bd-d1bb-4c02-a63d-636a29cc9638" providerId="ADAL" clId="{BAD61C10-D0AE-4CB9-8A25-057229116ADE}" dt="2023-05-17T12:26:08.498" v="97" actId="20577"/>
          <ac:spMkLst>
            <pc:docMk/>
            <pc:sldMk cId="1547223162" sldId="315"/>
            <ac:spMk id="7" creationId="{A680A2EC-2745-46E5-8211-EECB45CB31B4}"/>
          </ac:spMkLst>
        </pc:spChg>
        <pc:spChg chg="mod">
          <ac:chgData name="Heather Rogers" userId="51c5b8bd-d1bb-4c02-a63d-636a29cc9638" providerId="ADAL" clId="{BAD61C10-D0AE-4CB9-8A25-057229116ADE}" dt="2023-05-17T12:39:09.226" v="472" actId="6549"/>
          <ac:spMkLst>
            <pc:docMk/>
            <pc:sldMk cId="1547223162" sldId="315"/>
            <ac:spMk id="20" creationId="{19E61E85-AFCE-48FE-8C03-CD6AA2B1B7C0}"/>
          </ac:spMkLst>
        </pc:spChg>
        <pc:spChg chg="mod">
          <ac:chgData name="Heather Rogers" userId="51c5b8bd-d1bb-4c02-a63d-636a29cc9638" providerId="ADAL" clId="{BAD61C10-D0AE-4CB9-8A25-057229116ADE}" dt="2023-05-17T12:36:28.018" v="456" actId="6549"/>
          <ac:spMkLst>
            <pc:docMk/>
            <pc:sldMk cId="1547223162" sldId="315"/>
            <ac:spMk id="21" creationId="{BA9E6A06-96EA-4CEE-B5AB-645C87120C70}"/>
          </ac:spMkLst>
        </pc:spChg>
        <pc:picChg chg="add del mod">
          <ac:chgData name="Heather Rogers" userId="51c5b8bd-d1bb-4c02-a63d-636a29cc9638" providerId="ADAL" clId="{BAD61C10-D0AE-4CB9-8A25-057229116ADE}" dt="2023-05-17T12:27:24.103" v="114" actId="1037"/>
          <ac:picMkLst>
            <pc:docMk/>
            <pc:sldMk cId="1547223162" sldId="315"/>
            <ac:picMk id="8" creationId="{25FD6536-7A5D-76E3-AE06-E91D792B4B6C}"/>
          </ac:picMkLst>
        </pc:picChg>
        <pc:picChg chg="add mod">
          <ac:chgData name="Heather Rogers" userId="51c5b8bd-d1bb-4c02-a63d-636a29cc9638" providerId="ADAL" clId="{BAD61C10-D0AE-4CB9-8A25-057229116ADE}" dt="2023-05-17T12:38:40.373" v="470" actId="1038"/>
          <ac:picMkLst>
            <pc:docMk/>
            <pc:sldMk cId="1547223162" sldId="315"/>
            <ac:picMk id="10" creationId="{B800839D-E8EE-37CD-9AA8-5C592964D33E}"/>
          </ac:picMkLst>
        </pc:picChg>
        <pc:picChg chg="add mod">
          <ac:chgData name="Heather Rogers" userId="51c5b8bd-d1bb-4c02-a63d-636a29cc9638" providerId="ADAL" clId="{BAD61C10-D0AE-4CB9-8A25-057229116ADE}" dt="2023-05-17T12:37:41.526" v="469" actId="1076"/>
          <ac:picMkLst>
            <pc:docMk/>
            <pc:sldMk cId="1547223162" sldId="315"/>
            <ac:picMk id="13" creationId="{2755D7EE-DFDC-E537-4E31-43E939F3C664}"/>
          </ac:picMkLst>
        </pc:picChg>
        <pc:picChg chg="add del">
          <ac:chgData name="Heather Rogers" userId="51c5b8bd-d1bb-4c02-a63d-636a29cc9638" providerId="ADAL" clId="{BAD61C10-D0AE-4CB9-8A25-057229116ADE}" dt="2023-05-17T12:27:15.393" v="106" actId="478"/>
          <ac:picMkLst>
            <pc:docMk/>
            <pc:sldMk cId="1547223162" sldId="315"/>
            <ac:picMk id="28" creationId="{E041969D-BDAC-41E5-8948-1491E4EBD5CB}"/>
          </ac:picMkLst>
        </pc:picChg>
        <pc:picChg chg="del">
          <ac:chgData name="Heather Rogers" userId="51c5b8bd-d1bb-4c02-a63d-636a29cc9638" providerId="ADAL" clId="{BAD61C10-D0AE-4CB9-8A25-057229116ADE}" dt="2023-05-17T12:33:04.501" v="115" actId="478"/>
          <ac:picMkLst>
            <pc:docMk/>
            <pc:sldMk cId="1547223162" sldId="315"/>
            <ac:picMk id="32" creationId="{69AD130F-F0C0-415B-AD78-94D22135BE07}"/>
          </ac:picMkLst>
        </pc:picChg>
        <pc:picChg chg="del">
          <ac:chgData name="Heather Rogers" userId="51c5b8bd-d1bb-4c02-a63d-636a29cc9638" providerId="ADAL" clId="{BAD61C10-D0AE-4CB9-8A25-057229116ADE}" dt="2023-05-17T12:37:17.112" v="457" actId="478"/>
          <ac:picMkLst>
            <pc:docMk/>
            <pc:sldMk cId="1547223162" sldId="315"/>
            <ac:picMk id="36" creationId="{5DBB09C7-6D7B-44CC-9992-CA4AFECA2086}"/>
          </ac:picMkLst>
        </pc:picChg>
      </pc:sldChg>
      <pc:sldChg chg="del">
        <pc:chgData name="Heather Rogers" userId="51c5b8bd-d1bb-4c02-a63d-636a29cc9638" providerId="ADAL" clId="{BAD61C10-D0AE-4CB9-8A25-057229116ADE}" dt="2023-05-17T12:49:26.197" v="1031" actId="47"/>
        <pc:sldMkLst>
          <pc:docMk/>
          <pc:sldMk cId="1174705186" sldId="318"/>
        </pc:sldMkLst>
      </pc:sldChg>
    </pc:docChg>
  </pc:docChgLst>
  <pc:docChgLst>
    <pc:chgData name="Karina Ciulla" userId="S::kalexander@myhealthmath.com::dae67eb2-1ccc-4b14-801d-a7caab45c4ff" providerId="AD" clId="Web-{AE120B09-AC44-4931-86EF-02152067259D}"/>
    <pc:docChg chg="modSld">
      <pc:chgData name="Karina Ciulla" userId="S::kalexander@myhealthmath.com::dae67eb2-1ccc-4b14-801d-a7caab45c4ff" providerId="AD" clId="Web-{AE120B09-AC44-4931-86EF-02152067259D}" dt="2023-05-17T13:26:35.637" v="1" actId="1076"/>
      <pc:docMkLst>
        <pc:docMk/>
      </pc:docMkLst>
      <pc:sldChg chg="modSp">
        <pc:chgData name="Karina Ciulla" userId="S::kalexander@myhealthmath.com::dae67eb2-1ccc-4b14-801d-a7caab45c4ff" providerId="AD" clId="Web-{AE120B09-AC44-4931-86EF-02152067259D}" dt="2023-05-17T13:26:35.637" v="1" actId="1076"/>
        <pc:sldMkLst>
          <pc:docMk/>
          <pc:sldMk cId="1547223162" sldId="315"/>
        </pc:sldMkLst>
        <pc:picChg chg="mod">
          <ac:chgData name="Karina Ciulla" userId="S::kalexander@myhealthmath.com::dae67eb2-1ccc-4b14-801d-a7caab45c4ff" providerId="AD" clId="Web-{AE120B09-AC44-4931-86EF-02152067259D}" dt="2023-05-17T13:26:35.637" v="1" actId="1076"/>
          <ac:picMkLst>
            <pc:docMk/>
            <pc:sldMk cId="1547223162" sldId="315"/>
            <ac:picMk id="13" creationId="{2755D7EE-DFDC-E537-4E31-43E939F3C66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9E3CAD-9F46-4937-A841-A9541A0F82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1B408D-32F2-4D05-B254-39B462EB0CB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2D888A-6926-4719-AE71-2BE0B03F8BC7}" type="datetimeFigureOut">
              <a:rPr lang="en-US" smtClean="0"/>
              <a:t>5/17/2023</a:t>
            </a:fld>
            <a:endParaRPr lang="en-US"/>
          </a:p>
        </p:txBody>
      </p:sp>
      <p:sp>
        <p:nvSpPr>
          <p:cNvPr id="4" name="Footer Placeholder 3">
            <a:extLst>
              <a:ext uri="{FF2B5EF4-FFF2-40B4-BE49-F238E27FC236}">
                <a16:creationId xmlns:a16="http://schemas.microsoft.com/office/drawing/2014/main" id="{A6CF45E9-5133-45CF-9968-369128E5924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6D46A45-519F-47BD-A27C-E9F5B65BFBE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FBDB64-018E-44DC-99C0-D4EE2A5DF773}" type="slidenum">
              <a:rPr lang="en-US" smtClean="0"/>
              <a:t>‹#›</a:t>
            </a:fld>
            <a:endParaRPr lang="en-US"/>
          </a:p>
        </p:txBody>
      </p:sp>
    </p:spTree>
    <p:extLst>
      <p:ext uri="{BB962C8B-B14F-4D97-AF65-F5344CB8AC3E}">
        <p14:creationId xmlns:p14="http://schemas.microsoft.com/office/powerpoint/2010/main" val="3176499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07D8D-D6FD-4E5B-A92C-5A1A455FCD3C}" type="datetimeFigureOut">
              <a:rPr lang="en-US" smtClean="0"/>
              <a:t>5/17/2023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E377B3-6015-453B-B544-52070EB2E396}" type="slidenum">
              <a:rPr lang="en-US" smtClean="0"/>
              <a:t>‹#›</a:t>
            </a:fld>
            <a:endParaRPr lang="en-US"/>
          </a:p>
        </p:txBody>
      </p:sp>
    </p:spTree>
    <p:extLst>
      <p:ext uri="{BB962C8B-B14F-4D97-AF65-F5344CB8AC3E}">
        <p14:creationId xmlns:p14="http://schemas.microsoft.com/office/powerpoint/2010/main" val="682488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an added benefit to you, we’re pleased to share that Decision Doc, powered by Sherpa Score, is available to all employees. They are a completely neutral third party and their interactive platform can help you learn about our benefit options before making your enrollment decision.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is a free, quick, and easy confidential service that we encourage everyone to use. It can provide peace of mind for those of you that already know which benefits you want to select. Alternatively, if you aren’t sure which plans you’re going to choose, Decision Doc can help you decide!</a:t>
            </a:r>
          </a:p>
        </p:txBody>
      </p:sp>
      <p:sp>
        <p:nvSpPr>
          <p:cNvPr id="4" name="Slide Number Placeholder 3"/>
          <p:cNvSpPr>
            <a:spLocks noGrp="1"/>
          </p:cNvSpPr>
          <p:nvPr>
            <p:ph type="sldNum" sz="quarter" idx="5"/>
          </p:nvPr>
        </p:nvSpPr>
        <p:spPr/>
        <p:txBody>
          <a:bodyPr/>
          <a:lstStyle/>
          <a:p>
            <a:fld id="{0DE377B3-6015-453B-B544-52070EB2E396}" type="slidenum">
              <a:rPr lang="en-US" smtClean="0"/>
              <a:t>2</a:t>
            </a:fld>
            <a:endParaRPr lang="en-US"/>
          </a:p>
        </p:txBody>
      </p:sp>
    </p:spTree>
    <p:extLst>
      <p:ext uri="{BB962C8B-B14F-4D97-AF65-F5344CB8AC3E}">
        <p14:creationId xmlns:p14="http://schemas.microsoft.com/office/powerpoint/2010/main" val="4128556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Decision Doc can be accessed using the link above, or by scanning the QR code.</a:t>
            </a:r>
          </a:p>
          <a:p>
            <a:pPr marL="171450" indent="-171450">
              <a:buFont typeface="Arial" panose="020B0604020202020204" pitchFamily="34" charset="0"/>
              <a:buChar char="•"/>
            </a:pPr>
            <a:r>
              <a:rPr lang="en-US" dirty="0"/>
              <a:t>You’ll start by answering some questions about your upcoming health care needs, finances and family situation. Questions range from the types of specialists you and your family members may see, to surgeries you may be thinking of, to your current housing situation and estimated monthly expenses. This level of detail is important so Decision Doc can calculate which benefits will best protect you and your family.</a:t>
            </a:r>
          </a:p>
          <a:p>
            <a:pPr marL="171450" indent="-171450">
              <a:buFont typeface="Arial" panose="020B0604020202020204" pitchFamily="34" charset="0"/>
              <a:buChar char="•"/>
            </a:pPr>
            <a:r>
              <a:rPr lang="en-US" dirty="0"/>
              <a:t>You’ll answer these questions online and will receive an immediate Protection Score, which is an indicator of how well protected you are. Your dashboard will include details on how Decision Doc determined your winning health plan, as well as clickable modules to learn more about your additional benefit options.</a:t>
            </a:r>
          </a:p>
          <a:p>
            <a:pPr marL="171450" indent="-171450">
              <a:buFont typeface="Arial" panose="020B0604020202020204" pitchFamily="34" charset="0"/>
              <a:buChar char="•"/>
            </a:pPr>
            <a:r>
              <a:rPr lang="en-US" dirty="0"/>
              <a:t>At any time, if you have questions about how to use Decision Doc or about how Decision Doc identified your winning health plan, please reach out to the MyHealthMath Team. They can be reached via questions@myhealthmath.com.</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DE377B3-6015-453B-B544-52070EB2E396}" type="slidenum">
              <a:rPr lang="en-US" smtClean="0"/>
              <a:t>3</a:t>
            </a:fld>
            <a:endParaRPr lang="en-US"/>
          </a:p>
        </p:txBody>
      </p:sp>
    </p:spTree>
    <p:extLst>
      <p:ext uri="{BB962C8B-B14F-4D97-AF65-F5344CB8AC3E}">
        <p14:creationId xmlns:p14="http://schemas.microsoft.com/office/powerpoint/2010/main" val="11264670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6" name="Title Placeholder 1">
            <a:extLst>
              <a:ext uri="{FF2B5EF4-FFF2-40B4-BE49-F238E27FC236}">
                <a16:creationId xmlns:a16="http://schemas.microsoft.com/office/drawing/2014/main" id="{E9917E95-0EB7-47E3-B119-EFB38DF85B7C}"/>
              </a:ext>
            </a:extLst>
          </p:cNvPr>
          <p:cNvSpPr>
            <a:spLocks noGrp="1"/>
          </p:cNvSpPr>
          <p:nvPr>
            <p:ph type="title"/>
          </p:nvPr>
        </p:nvSpPr>
        <p:spPr>
          <a:xfrm>
            <a:off x="2424709" y="2369976"/>
            <a:ext cx="7184572" cy="1325563"/>
          </a:xfrm>
          <a:prstGeom prst="rect">
            <a:avLst/>
          </a:prstGeom>
        </p:spPr>
        <p:txBody>
          <a:bodyPr vert="horz" lIns="91440" tIns="45720" rIns="91440" bIns="45720" rtlCol="0" anchor="ctr">
            <a:normAutofit/>
          </a:bodyPr>
          <a:lstStyle>
            <a:lvl1pPr algn="ctr">
              <a:defRPr/>
            </a:lvl1pPr>
          </a:lstStyle>
          <a:p>
            <a:r>
              <a:rPr lang="en-US" dirty="0"/>
              <a:t>Click to Edit Master title style</a:t>
            </a:r>
          </a:p>
        </p:txBody>
      </p:sp>
      <p:sp>
        <p:nvSpPr>
          <p:cNvPr id="11" name="Rectangle 10">
            <a:extLst>
              <a:ext uri="{FF2B5EF4-FFF2-40B4-BE49-F238E27FC236}">
                <a16:creationId xmlns:a16="http://schemas.microsoft.com/office/drawing/2014/main" id="{3DD9EF7C-E07E-41B5-89D8-82237128933F}"/>
              </a:ext>
            </a:extLst>
          </p:cNvPr>
          <p:cNvSpPr/>
          <p:nvPr userDrawn="1"/>
        </p:nvSpPr>
        <p:spPr>
          <a:xfrm>
            <a:off x="0" y="0"/>
            <a:ext cx="12192000" cy="827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BD66B79-DC90-4FE9-8A77-F90F9856C33F}"/>
              </a:ext>
            </a:extLst>
          </p:cNvPr>
          <p:cNvCxnSpPr>
            <a:cxnSpLocks/>
          </p:cNvCxnSpPr>
          <p:nvPr userDrawn="1"/>
        </p:nvCxnSpPr>
        <p:spPr>
          <a:xfrm>
            <a:off x="8093223" y="4003766"/>
            <a:ext cx="1516058"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9CCA3ED-CA60-47A9-BF06-B25222E0F1DA}"/>
              </a:ext>
            </a:extLst>
          </p:cNvPr>
          <p:cNvCxnSpPr>
            <a:cxnSpLocks/>
          </p:cNvCxnSpPr>
          <p:nvPr userDrawn="1"/>
        </p:nvCxnSpPr>
        <p:spPr>
          <a:xfrm>
            <a:off x="6287589" y="4003766"/>
            <a:ext cx="1929806"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CB7696A-D039-48F1-94CC-9A09BE21CD44}"/>
              </a:ext>
            </a:extLst>
          </p:cNvPr>
          <p:cNvCxnSpPr>
            <a:cxnSpLocks/>
          </p:cNvCxnSpPr>
          <p:nvPr userDrawn="1"/>
        </p:nvCxnSpPr>
        <p:spPr>
          <a:xfrm>
            <a:off x="0" y="4003766"/>
            <a:ext cx="6287589"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 clipart&#10;&#10;Description automatically generated">
            <a:extLst>
              <a:ext uri="{FF2B5EF4-FFF2-40B4-BE49-F238E27FC236}">
                <a16:creationId xmlns:a16="http://schemas.microsoft.com/office/drawing/2014/main" id="{6C599EA9-B8DA-4EE3-89F2-F6BB0052CE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08700" y="4539598"/>
            <a:ext cx="3974600" cy="664465"/>
          </a:xfrm>
          <a:prstGeom prst="rect">
            <a:avLst/>
          </a:prstGeom>
        </p:spPr>
      </p:pic>
      <p:sp>
        <p:nvSpPr>
          <p:cNvPr id="6" name="Rectangle 5">
            <a:extLst>
              <a:ext uri="{FF2B5EF4-FFF2-40B4-BE49-F238E27FC236}">
                <a16:creationId xmlns:a16="http://schemas.microsoft.com/office/drawing/2014/main" id="{784B3C06-7850-4E78-B95C-D22905F5D25B}"/>
              </a:ext>
            </a:extLst>
          </p:cNvPr>
          <p:cNvSpPr/>
          <p:nvPr userDrawn="1"/>
        </p:nvSpPr>
        <p:spPr>
          <a:xfrm>
            <a:off x="7195559" y="5768411"/>
            <a:ext cx="5101839" cy="1089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Logo&#10;&#10;Description automatically generated">
            <a:extLst>
              <a:ext uri="{FF2B5EF4-FFF2-40B4-BE49-F238E27FC236}">
                <a16:creationId xmlns:a16="http://schemas.microsoft.com/office/drawing/2014/main" id="{01A12F56-3DA8-443B-BEE1-C6CE72A91B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38648" y="6387456"/>
            <a:ext cx="935227" cy="304290"/>
          </a:xfrm>
          <a:prstGeom prst="rect">
            <a:avLst/>
          </a:prstGeom>
        </p:spPr>
      </p:pic>
    </p:spTree>
    <p:extLst>
      <p:ext uri="{BB962C8B-B14F-4D97-AF65-F5344CB8AC3E}">
        <p14:creationId xmlns:p14="http://schemas.microsoft.com/office/powerpoint/2010/main" val="3865315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6" name="Title Placeholder 1">
            <a:extLst>
              <a:ext uri="{FF2B5EF4-FFF2-40B4-BE49-F238E27FC236}">
                <a16:creationId xmlns:a16="http://schemas.microsoft.com/office/drawing/2014/main" id="{E9917E95-0EB7-47E3-B119-EFB38DF85B7C}"/>
              </a:ext>
            </a:extLst>
          </p:cNvPr>
          <p:cNvSpPr>
            <a:spLocks noGrp="1"/>
          </p:cNvSpPr>
          <p:nvPr>
            <p:ph type="title"/>
          </p:nvPr>
        </p:nvSpPr>
        <p:spPr>
          <a:xfrm>
            <a:off x="2468252" y="2788443"/>
            <a:ext cx="7184572" cy="1325563"/>
          </a:xfrm>
          <a:prstGeom prst="rect">
            <a:avLst/>
          </a:prstGeom>
        </p:spPr>
        <p:txBody>
          <a:bodyPr vert="horz" lIns="91440" tIns="45720" rIns="91440" bIns="45720" rtlCol="0" anchor="ctr">
            <a:normAutofit/>
          </a:bodyPr>
          <a:lstStyle>
            <a:lvl1pPr algn="ctr">
              <a:defRPr/>
            </a:lvl1pPr>
          </a:lstStyle>
          <a:p>
            <a:r>
              <a:rPr lang="en-US" dirty="0"/>
              <a:t>Click to Edit Master title style</a:t>
            </a:r>
          </a:p>
        </p:txBody>
      </p:sp>
      <p:cxnSp>
        <p:nvCxnSpPr>
          <p:cNvPr id="14" name="Straight Connector 13">
            <a:extLst>
              <a:ext uri="{FF2B5EF4-FFF2-40B4-BE49-F238E27FC236}">
                <a16:creationId xmlns:a16="http://schemas.microsoft.com/office/drawing/2014/main" id="{A71FD4B9-3AB6-42A4-9B00-CD501E52FC2B}"/>
              </a:ext>
            </a:extLst>
          </p:cNvPr>
          <p:cNvCxnSpPr>
            <a:cxnSpLocks/>
          </p:cNvCxnSpPr>
          <p:nvPr userDrawn="1"/>
        </p:nvCxnSpPr>
        <p:spPr>
          <a:xfrm flipV="1">
            <a:off x="11532587" y="1055057"/>
            <a:ext cx="0" cy="91122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32640A5-0A41-48D7-8C9D-BF103BF9A0CE}"/>
              </a:ext>
            </a:extLst>
          </p:cNvPr>
          <p:cNvCxnSpPr>
            <a:cxnSpLocks/>
          </p:cNvCxnSpPr>
          <p:nvPr userDrawn="1"/>
        </p:nvCxnSpPr>
        <p:spPr>
          <a:xfrm flipV="1">
            <a:off x="11547622" y="4404735"/>
            <a:ext cx="0" cy="911225"/>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4F06B61-4548-447F-B296-E6F2B9B9A395}"/>
              </a:ext>
            </a:extLst>
          </p:cNvPr>
          <p:cNvCxnSpPr>
            <a:cxnSpLocks/>
          </p:cNvCxnSpPr>
          <p:nvPr userDrawn="1"/>
        </p:nvCxnSpPr>
        <p:spPr>
          <a:xfrm flipV="1">
            <a:off x="11539514" y="2753609"/>
            <a:ext cx="0" cy="911225"/>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7DF650F-BBE7-4398-86C7-CD096929841E}"/>
              </a:ext>
            </a:extLst>
          </p:cNvPr>
          <p:cNvSpPr txBox="1"/>
          <p:nvPr userDrawn="1"/>
        </p:nvSpPr>
        <p:spPr>
          <a:xfrm>
            <a:off x="11063869" y="713434"/>
            <a:ext cx="851516" cy="338554"/>
          </a:xfrm>
          <a:prstGeom prst="rect">
            <a:avLst/>
          </a:prstGeom>
          <a:noFill/>
        </p:spPr>
        <p:txBody>
          <a:bodyPr wrap="none" rtlCol="0">
            <a:spAutoFit/>
          </a:bodyPr>
          <a:lstStyle/>
          <a:p>
            <a:pPr algn="ctr"/>
            <a:r>
              <a:rPr lang="en-US" sz="1600" dirty="0"/>
              <a:t>Support</a:t>
            </a:r>
          </a:p>
        </p:txBody>
      </p:sp>
      <p:sp>
        <p:nvSpPr>
          <p:cNvPr id="22" name="TextBox 21">
            <a:extLst>
              <a:ext uri="{FF2B5EF4-FFF2-40B4-BE49-F238E27FC236}">
                <a16:creationId xmlns:a16="http://schemas.microsoft.com/office/drawing/2014/main" id="{2DD03811-1055-42AD-AB07-9861552AE5BF}"/>
              </a:ext>
            </a:extLst>
          </p:cNvPr>
          <p:cNvSpPr txBox="1"/>
          <p:nvPr userDrawn="1"/>
        </p:nvSpPr>
        <p:spPr>
          <a:xfrm>
            <a:off x="11233758" y="4066181"/>
            <a:ext cx="597664" cy="338554"/>
          </a:xfrm>
          <a:prstGeom prst="rect">
            <a:avLst/>
          </a:prstGeom>
          <a:noFill/>
        </p:spPr>
        <p:txBody>
          <a:bodyPr wrap="none" rtlCol="0">
            <a:spAutoFit/>
          </a:bodyPr>
          <a:lstStyle/>
          <a:p>
            <a:pPr algn="ctr"/>
            <a:r>
              <a:rPr lang="en-US" sz="1600" dirty="0"/>
              <a:t>Trust</a:t>
            </a:r>
          </a:p>
        </p:txBody>
      </p:sp>
      <p:sp>
        <p:nvSpPr>
          <p:cNvPr id="23" name="TextBox 22">
            <a:extLst>
              <a:ext uri="{FF2B5EF4-FFF2-40B4-BE49-F238E27FC236}">
                <a16:creationId xmlns:a16="http://schemas.microsoft.com/office/drawing/2014/main" id="{6ECCE322-F706-4A81-BE7B-165CDB343853}"/>
              </a:ext>
            </a:extLst>
          </p:cNvPr>
          <p:cNvSpPr txBox="1"/>
          <p:nvPr userDrawn="1"/>
        </p:nvSpPr>
        <p:spPr>
          <a:xfrm>
            <a:off x="10903249" y="2376647"/>
            <a:ext cx="1288751" cy="338554"/>
          </a:xfrm>
          <a:prstGeom prst="rect">
            <a:avLst/>
          </a:prstGeom>
          <a:noFill/>
        </p:spPr>
        <p:txBody>
          <a:bodyPr wrap="none" rtlCol="0">
            <a:spAutoFit/>
          </a:bodyPr>
          <a:lstStyle/>
          <a:p>
            <a:pPr algn="ctr"/>
            <a:r>
              <a:rPr lang="en-US" sz="1600" dirty="0"/>
              <a:t>Transparency</a:t>
            </a:r>
          </a:p>
        </p:txBody>
      </p:sp>
      <p:pic>
        <p:nvPicPr>
          <p:cNvPr id="5" name="Picture 4" descr="Logo&#10;&#10;Description automatically generated">
            <a:extLst>
              <a:ext uri="{FF2B5EF4-FFF2-40B4-BE49-F238E27FC236}">
                <a16:creationId xmlns:a16="http://schemas.microsoft.com/office/drawing/2014/main" id="{9036958B-D651-4E2F-A474-24C6C18532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8648" y="6387456"/>
            <a:ext cx="935227" cy="304290"/>
          </a:xfrm>
          <a:prstGeom prst="rect">
            <a:avLst/>
          </a:prstGeom>
        </p:spPr>
      </p:pic>
    </p:spTree>
    <p:extLst>
      <p:ext uri="{BB962C8B-B14F-4D97-AF65-F5344CB8AC3E}">
        <p14:creationId xmlns:p14="http://schemas.microsoft.com/office/powerpoint/2010/main" val="3944921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FC115-A0D2-4280-A000-140039B246A2}"/>
              </a:ext>
            </a:extLst>
          </p:cNvPr>
          <p:cNvSpPr>
            <a:spLocks noGrp="1"/>
          </p:cNvSpPr>
          <p:nvPr>
            <p:ph type="title"/>
          </p:nvPr>
        </p:nvSpPr>
        <p:spPr/>
        <p:txBody>
          <a:bodyPr/>
          <a:lstStyle/>
          <a:p>
            <a:r>
              <a:rPr lang="en-US"/>
              <a:t>Click to edit Master title style</a:t>
            </a:r>
          </a:p>
        </p:txBody>
      </p:sp>
      <p:sp>
        <p:nvSpPr>
          <p:cNvPr id="7" name="Content Placeholder 3">
            <a:extLst>
              <a:ext uri="{FF2B5EF4-FFF2-40B4-BE49-F238E27FC236}">
                <a16:creationId xmlns:a16="http://schemas.microsoft.com/office/drawing/2014/main" id="{64444E8D-9818-4C97-8B85-839A40DC3E77}"/>
              </a:ext>
            </a:extLst>
          </p:cNvPr>
          <p:cNvSpPr>
            <a:spLocks noGrp="1"/>
          </p:cNvSpPr>
          <p:nvPr>
            <p:ph sz="half" idx="2"/>
          </p:nvPr>
        </p:nvSpPr>
        <p:spPr>
          <a:xfrm>
            <a:off x="839788" y="1857374"/>
            <a:ext cx="10514011" cy="4332289"/>
          </a:xfrm>
        </p:spPr>
        <p:txBody>
          <a:bodyPr/>
          <a:lstStyle>
            <a:lvl1pPr marL="457200" indent="-457200">
              <a:buClr>
                <a:schemeClr val="accent4"/>
              </a:buClr>
              <a:buFont typeface="Wingdings" panose="05000000000000000000" pitchFamily="2" charset="2"/>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Wingdings" panose="05000000000000000000" pitchFamily="2" charset="2"/>
              <a:buChar char="Ø"/>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p:txBody>
      </p:sp>
      <p:pic>
        <p:nvPicPr>
          <p:cNvPr id="4" name="Picture 3" descr="Logo&#10;&#10;Description automatically generated">
            <a:extLst>
              <a:ext uri="{FF2B5EF4-FFF2-40B4-BE49-F238E27FC236}">
                <a16:creationId xmlns:a16="http://schemas.microsoft.com/office/drawing/2014/main" id="{6BC42BE4-9503-43C7-A797-5F877A5863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8648" y="6387456"/>
            <a:ext cx="935227" cy="304290"/>
          </a:xfrm>
          <a:prstGeom prst="rect">
            <a:avLst/>
          </a:prstGeom>
        </p:spPr>
      </p:pic>
    </p:spTree>
    <p:extLst>
      <p:ext uri="{BB962C8B-B14F-4D97-AF65-F5344CB8AC3E}">
        <p14:creationId xmlns:p14="http://schemas.microsoft.com/office/powerpoint/2010/main" val="3136209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36341-D44E-46DB-A469-1AE8D253F6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CD771F-135D-4D18-884C-ADBA1463D01A}"/>
              </a:ext>
            </a:extLst>
          </p:cNvPr>
          <p:cNvSpPr>
            <a:spLocks noGrp="1"/>
          </p:cNvSpPr>
          <p:nvPr>
            <p:ph idx="1"/>
          </p:nvPr>
        </p:nvSpPr>
        <p:spPr>
          <a:xfrm>
            <a:off x="838200" y="1825625"/>
            <a:ext cx="4463473" cy="4351338"/>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C72CAB59-408E-40CD-92EE-1E0776BE4F4C}"/>
              </a:ext>
            </a:extLst>
          </p:cNvPr>
          <p:cNvSpPr/>
          <p:nvPr userDrawn="1"/>
        </p:nvSpPr>
        <p:spPr>
          <a:xfrm>
            <a:off x="8746836" y="1330470"/>
            <a:ext cx="3278909" cy="4248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oup of people holding hands&#10;&#10;Description automatically generated with medium confidence">
            <a:extLst>
              <a:ext uri="{FF2B5EF4-FFF2-40B4-BE49-F238E27FC236}">
                <a16:creationId xmlns:a16="http://schemas.microsoft.com/office/drawing/2014/main" id="{2690CF7A-BEC9-4AC7-AAD2-F17E135669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6515"/>
          <a:stretch/>
        </p:blipFill>
        <p:spPr>
          <a:xfrm>
            <a:off x="7426101" y="1574551"/>
            <a:ext cx="4046843" cy="4183599"/>
          </a:xfrm>
          <a:prstGeom prst="rect">
            <a:avLst/>
          </a:prstGeom>
        </p:spPr>
      </p:pic>
      <p:pic>
        <p:nvPicPr>
          <p:cNvPr id="5" name="Picture 4" descr="Logo&#10;&#10;Description automatically generated">
            <a:extLst>
              <a:ext uri="{FF2B5EF4-FFF2-40B4-BE49-F238E27FC236}">
                <a16:creationId xmlns:a16="http://schemas.microsoft.com/office/drawing/2014/main" id="{FF98DBB6-17F6-43E6-8D58-7A5B89365E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38648" y="6387456"/>
            <a:ext cx="935227" cy="304290"/>
          </a:xfrm>
          <a:prstGeom prst="rect">
            <a:avLst/>
          </a:prstGeom>
        </p:spPr>
      </p:pic>
    </p:spTree>
    <p:extLst>
      <p:ext uri="{BB962C8B-B14F-4D97-AF65-F5344CB8AC3E}">
        <p14:creationId xmlns:p14="http://schemas.microsoft.com/office/powerpoint/2010/main" val="2801562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acc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B95F1-E3EC-40CB-B7F7-46A78402EEE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C5D290D-16E7-4D01-BB5D-5AF6BE309C88}"/>
              </a:ext>
            </a:extLst>
          </p:cNvPr>
          <p:cNvSpPr>
            <a:spLocks noGrp="1"/>
          </p:cNvSpPr>
          <p:nvPr>
            <p:ph sz="half" idx="1" hasCustomPrompt="1"/>
          </p:nvPr>
        </p:nvSpPr>
        <p:spPr>
          <a:xfrm>
            <a:off x="838200" y="1825625"/>
            <a:ext cx="4722091" cy="1111534"/>
          </a:xfrm>
        </p:spPr>
        <p:txBody>
          <a:bodyPr/>
          <a:lstStyle>
            <a:lvl1pPr marL="0" indent="0">
              <a:buNone/>
              <a:defRPr/>
            </a:lvl1pPr>
          </a:lstStyle>
          <a:p>
            <a:pPr lvl="0"/>
            <a:r>
              <a:rPr lang="en-US" dirty="0"/>
              <a:t>Subtitle</a:t>
            </a:r>
          </a:p>
          <a:p>
            <a:pPr lvl="0"/>
            <a:endParaRPr lang="en-US" dirty="0"/>
          </a:p>
          <a:p>
            <a:pPr lvl="0"/>
            <a:endParaRPr lang="en-US" dirty="0"/>
          </a:p>
          <a:p>
            <a:pPr lvl="0"/>
            <a:endParaRPr lang="en-US" dirty="0"/>
          </a:p>
          <a:p>
            <a:pPr lvl="0"/>
            <a:endParaRPr lang="en-US" dirty="0"/>
          </a:p>
          <a:p>
            <a:pPr lvl="0"/>
            <a:endParaRPr lang="en-US" dirty="0"/>
          </a:p>
        </p:txBody>
      </p:sp>
      <p:cxnSp>
        <p:nvCxnSpPr>
          <p:cNvPr id="8" name="Straight Connector 7">
            <a:extLst>
              <a:ext uri="{FF2B5EF4-FFF2-40B4-BE49-F238E27FC236}">
                <a16:creationId xmlns:a16="http://schemas.microsoft.com/office/drawing/2014/main" id="{2E406DCF-7962-4110-8F6F-D5FE7303623A}"/>
              </a:ext>
            </a:extLst>
          </p:cNvPr>
          <p:cNvCxnSpPr>
            <a:cxnSpLocks/>
          </p:cNvCxnSpPr>
          <p:nvPr userDrawn="1"/>
        </p:nvCxnSpPr>
        <p:spPr>
          <a:xfrm>
            <a:off x="838200" y="1825625"/>
            <a:ext cx="750455"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FD773996-19EC-48DC-A62C-0A36B7E8DFEB}"/>
              </a:ext>
            </a:extLst>
          </p:cNvPr>
          <p:cNvSpPr>
            <a:spLocks noGrp="1"/>
          </p:cNvSpPr>
          <p:nvPr>
            <p:ph sz="half" idx="13" hasCustomPrompt="1"/>
          </p:nvPr>
        </p:nvSpPr>
        <p:spPr>
          <a:xfrm>
            <a:off x="838200" y="3333641"/>
            <a:ext cx="4722091" cy="1111534"/>
          </a:xfrm>
        </p:spPr>
        <p:txBody>
          <a:bodyPr/>
          <a:lstStyle>
            <a:lvl1pPr marL="0" indent="0">
              <a:buNone/>
              <a:defRPr/>
            </a:lvl1pPr>
          </a:lstStyle>
          <a:p>
            <a:pPr lvl="0"/>
            <a:r>
              <a:rPr lang="en-US" dirty="0"/>
              <a:t>Subtitle</a:t>
            </a:r>
          </a:p>
          <a:p>
            <a:pPr lvl="0"/>
            <a:endParaRPr lang="en-US" dirty="0"/>
          </a:p>
          <a:p>
            <a:pPr lvl="0"/>
            <a:endParaRPr lang="en-US" dirty="0"/>
          </a:p>
          <a:p>
            <a:pPr lvl="0"/>
            <a:endParaRPr lang="en-US" dirty="0"/>
          </a:p>
          <a:p>
            <a:pPr lvl="0"/>
            <a:endParaRPr lang="en-US" dirty="0"/>
          </a:p>
          <a:p>
            <a:pPr lvl="0"/>
            <a:endParaRPr lang="en-US" dirty="0"/>
          </a:p>
        </p:txBody>
      </p:sp>
      <p:sp>
        <p:nvSpPr>
          <p:cNvPr id="14" name="Content Placeholder 2">
            <a:extLst>
              <a:ext uri="{FF2B5EF4-FFF2-40B4-BE49-F238E27FC236}">
                <a16:creationId xmlns:a16="http://schemas.microsoft.com/office/drawing/2014/main" id="{D5EE4C6C-FBD7-4704-ABA5-9CEC1DFF267A}"/>
              </a:ext>
            </a:extLst>
          </p:cNvPr>
          <p:cNvSpPr>
            <a:spLocks noGrp="1"/>
          </p:cNvSpPr>
          <p:nvPr>
            <p:ph sz="half" idx="14" hasCustomPrompt="1"/>
          </p:nvPr>
        </p:nvSpPr>
        <p:spPr>
          <a:xfrm>
            <a:off x="838200" y="4744675"/>
            <a:ext cx="4722091" cy="1111534"/>
          </a:xfrm>
        </p:spPr>
        <p:txBody>
          <a:bodyPr/>
          <a:lstStyle>
            <a:lvl1pPr marL="0" indent="0">
              <a:buNone/>
              <a:defRPr/>
            </a:lvl1pPr>
          </a:lstStyle>
          <a:p>
            <a:pPr lvl="0"/>
            <a:r>
              <a:rPr lang="en-US" dirty="0"/>
              <a:t>Subtitle</a:t>
            </a:r>
          </a:p>
          <a:p>
            <a:pPr lvl="0"/>
            <a:endParaRPr lang="en-US" dirty="0"/>
          </a:p>
          <a:p>
            <a:pPr lvl="0"/>
            <a:endParaRPr lang="en-US" dirty="0"/>
          </a:p>
          <a:p>
            <a:pPr lvl="0"/>
            <a:endParaRPr lang="en-US" dirty="0"/>
          </a:p>
          <a:p>
            <a:pPr lvl="0"/>
            <a:endParaRPr lang="en-US" dirty="0"/>
          </a:p>
          <a:p>
            <a:pPr lvl="0"/>
            <a:endParaRPr lang="en-US" dirty="0"/>
          </a:p>
        </p:txBody>
      </p:sp>
      <p:cxnSp>
        <p:nvCxnSpPr>
          <p:cNvPr id="18" name="Straight Connector 17">
            <a:extLst>
              <a:ext uri="{FF2B5EF4-FFF2-40B4-BE49-F238E27FC236}">
                <a16:creationId xmlns:a16="http://schemas.microsoft.com/office/drawing/2014/main" id="{2459D36A-DD99-4AE7-9255-A0E85DB78FEC}"/>
              </a:ext>
            </a:extLst>
          </p:cNvPr>
          <p:cNvCxnSpPr>
            <a:cxnSpLocks/>
          </p:cNvCxnSpPr>
          <p:nvPr userDrawn="1"/>
        </p:nvCxnSpPr>
        <p:spPr>
          <a:xfrm>
            <a:off x="838200" y="3288902"/>
            <a:ext cx="750455"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1F7876E-B2D2-438B-AEB7-F527C8298AE5}"/>
              </a:ext>
            </a:extLst>
          </p:cNvPr>
          <p:cNvCxnSpPr>
            <a:cxnSpLocks/>
          </p:cNvCxnSpPr>
          <p:nvPr userDrawn="1"/>
        </p:nvCxnSpPr>
        <p:spPr>
          <a:xfrm>
            <a:off x="838200" y="4687452"/>
            <a:ext cx="7504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78837AA1-5A36-4EAA-BBBA-52BC1BD833DC}"/>
              </a:ext>
            </a:extLst>
          </p:cNvPr>
          <p:cNvSpPr>
            <a:spLocks noGrp="1"/>
          </p:cNvSpPr>
          <p:nvPr>
            <p:ph sz="half" idx="15" hasCustomPrompt="1"/>
          </p:nvPr>
        </p:nvSpPr>
        <p:spPr>
          <a:xfrm>
            <a:off x="6631709" y="1825625"/>
            <a:ext cx="4722091" cy="1111534"/>
          </a:xfrm>
        </p:spPr>
        <p:txBody>
          <a:bodyPr/>
          <a:lstStyle>
            <a:lvl1pPr marL="0" indent="0">
              <a:buNone/>
              <a:defRPr/>
            </a:lvl1pPr>
          </a:lstStyle>
          <a:p>
            <a:pPr lvl="0"/>
            <a:r>
              <a:rPr lang="en-US" dirty="0"/>
              <a:t>Subtitle</a:t>
            </a:r>
          </a:p>
          <a:p>
            <a:pPr lvl="0"/>
            <a:endParaRPr lang="en-US" dirty="0"/>
          </a:p>
          <a:p>
            <a:pPr lvl="0"/>
            <a:endParaRPr lang="en-US" dirty="0"/>
          </a:p>
          <a:p>
            <a:pPr lvl="0"/>
            <a:endParaRPr lang="en-US" dirty="0"/>
          </a:p>
          <a:p>
            <a:pPr lvl="0"/>
            <a:endParaRPr lang="en-US" dirty="0"/>
          </a:p>
          <a:p>
            <a:pPr lvl="0"/>
            <a:endParaRPr lang="en-US" dirty="0"/>
          </a:p>
        </p:txBody>
      </p:sp>
      <p:cxnSp>
        <p:nvCxnSpPr>
          <p:cNvPr id="21" name="Straight Connector 20">
            <a:extLst>
              <a:ext uri="{FF2B5EF4-FFF2-40B4-BE49-F238E27FC236}">
                <a16:creationId xmlns:a16="http://schemas.microsoft.com/office/drawing/2014/main" id="{9827948B-0088-4123-BE89-BF9C6B4AA584}"/>
              </a:ext>
            </a:extLst>
          </p:cNvPr>
          <p:cNvCxnSpPr>
            <a:cxnSpLocks/>
          </p:cNvCxnSpPr>
          <p:nvPr userDrawn="1"/>
        </p:nvCxnSpPr>
        <p:spPr>
          <a:xfrm>
            <a:off x="6631709" y="1825625"/>
            <a:ext cx="750455"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01AFBFA9-B2BA-4ED9-9BC3-939E913B6397}"/>
              </a:ext>
            </a:extLst>
          </p:cNvPr>
          <p:cNvSpPr>
            <a:spLocks noGrp="1"/>
          </p:cNvSpPr>
          <p:nvPr>
            <p:ph sz="half" idx="16" hasCustomPrompt="1"/>
          </p:nvPr>
        </p:nvSpPr>
        <p:spPr>
          <a:xfrm>
            <a:off x="6631709" y="3333641"/>
            <a:ext cx="4722091" cy="1111534"/>
          </a:xfrm>
        </p:spPr>
        <p:txBody>
          <a:bodyPr/>
          <a:lstStyle>
            <a:lvl1pPr marL="0" indent="0">
              <a:buNone/>
              <a:defRPr/>
            </a:lvl1pPr>
          </a:lstStyle>
          <a:p>
            <a:pPr lvl="0"/>
            <a:r>
              <a:rPr lang="en-US" dirty="0"/>
              <a:t>Subtitle</a:t>
            </a:r>
          </a:p>
          <a:p>
            <a:pPr lvl="0"/>
            <a:endParaRPr lang="en-US" dirty="0"/>
          </a:p>
          <a:p>
            <a:pPr lvl="0"/>
            <a:endParaRPr lang="en-US" dirty="0"/>
          </a:p>
          <a:p>
            <a:pPr lvl="0"/>
            <a:endParaRPr lang="en-US" dirty="0"/>
          </a:p>
          <a:p>
            <a:pPr lvl="0"/>
            <a:endParaRPr lang="en-US" dirty="0"/>
          </a:p>
          <a:p>
            <a:pPr lvl="0"/>
            <a:endParaRPr lang="en-US" dirty="0"/>
          </a:p>
        </p:txBody>
      </p:sp>
      <p:sp>
        <p:nvSpPr>
          <p:cNvPr id="23" name="Content Placeholder 2">
            <a:extLst>
              <a:ext uri="{FF2B5EF4-FFF2-40B4-BE49-F238E27FC236}">
                <a16:creationId xmlns:a16="http://schemas.microsoft.com/office/drawing/2014/main" id="{93F4B181-DA7E-4D30-B6D0-7377622CDE0C}"/>
              </a:ext>
            </a:extLst>
          </p:cNvPr>
          <p:cNvSpPr>
            <a:spLocks noGrp="1"/>
          </p:cNvSpPr>
          <p:nvPr>
            <p:ph sz="half" idx="17" hasCustomPrompt="1"/>
          </p:nvPr>
        </p:nvSpPr>
        <p:spPr>
          <a:xfrm>
            <a:off x="6631709" y="4744675"/>
            <a:ext cx="4722091" cy="1111534"/>
          </a:xfrm>
        </p:spPr>
        <p:txBody>
          <a:bodyPr/>
          <a:lstStyle>
            <a:lvl1pPr marL="0" indent="0">
              <a:buNone/>
              <a:defRPr/>
            </a:lvl1pPr>
          </a:lstStyle>
          <a:p>
            <a:pPr lvl="0"/>
            <a:r>
              <a:rPr lang="en-US" dirty="0"/>
              <a:t>Subtitle</a:t>
            </a:r>
          </a:p>
          <a:p>
            <a:pPr lvl="0"/>
            <a:endParaRPr lang="en-US" dirty="0"/>
          </a:p>
          <a:p>
            <a:pPr lvl="0"/>
            <a:endParaRPr lang="en-US" dirty="0"/>
          </a:p>
          <a:p>
            <a:pPr lvl="0"/>
            <a:endParaRPr lang="en-US" dirty="0"/>
          </a:p>
          <a:p>
            <a:pPr lvl="0"/>
            <a:endParaRPr lang="en-US" dirty="0"/>
          </a:p>
          <a:p>
            <a:pPr lvl="0"/>
            <a:endParaRPr lang="en-US" dirty="0"/>
          </a:p>
        </p:txBody>
      </p:sp>
      <p:cxnSp>
        <p:nvCxnSpPr>
          <p:cNvPr id="24" name="Straight Connector 23">
            <a:extLst>
              <a:ext uri="{FF2B5EF4-FFF2-40B4-BE49-F238E27FC236}">
                <a16:creationId xmlns:a16="http://schemas.microsoft.com/office/drawing/2014/main" id="{17702E0C-8CB2-4AD9-AC61-FDB5834B8618}"/>
              </a:ext>
            </a:extLst>
          </p:cNvPr>
          <p:cNvCxnSpPr>
            <a:cxnSpLocks/>
          </p:cNvCxnSpPr>
          <p:nvPr userDrawn="1"/>
        </p:nvCxnSpPr>
        <p:spPr>
          <a:xfrm>
            <a:off x="6631709" y="3288902"/>
            <a:ext cx="750455"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6B2F284-D83C-433C-9E2E-1072C4B35B47}"/>
              </a:ext>
            </a:extLst>
          </p:cNvPr>
          <p:cNvCxnSpPr>
            <a:cxnSpLocks/>
          </p:cNvCxnSpPr>
          <p:nvPr userDrawn="1"/>
        </p:nvCxnSpPr>
        <p:spPr>
          <a:xfrm>
            <a:off x="6631709" y="4687452"/>
            <a:ext cx="7504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descr="Logo&#10;&#10;Description automatically generated">
            <a:extLst>
              <a:ext uri="{FF2B5EF4-FFF2-40B4-BE49-F238E27FC236}">
                <a16:creationId xmlns:a16="http://schemas.microsoft.com/office/drawing/2014/main" id="{7502427D-0A6B-42E0-940E-C88EA3DD48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8648" y="6387456"/>
            <a:ext cx="935227" cy="304290"/>
          </a:xfrm>
          <a:prstGeom prst="rect">
            <a:avLst/>
          </a:prstGeom>
        </p:spPr>
      </p:pic>
    </p:spTree>
    <p:extLst>
      <p:ext uri="{BB962C8B-B14F-4D97-AF65-F5344CB8AC3E}">
        <p14:creationId xmlns:p14="http://schemas.microsoft.com/office/powerpoint/2010/main" val="2695571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8F141-10C2-4F42-A395-C287FAAD9F57}"/>
              </a:ext>
            </a:extLst>
          </p:cNvPr>
          <p:cNvSpPr>
            <a:spLocks noGrp="1"/>
          </p:cNvSpPr>
          <p:nvPr>
            <p:ph type="title" hasCustomPrompt="1"/>
          </p:nvPr>
        </p:nvSpPr>
        <p:spPr>
          <a:xfrm>
            <a:off x="839788" y="365125"/>
            <a:ext cx="10515600" cy="1325563"/>
          </a:xfrm>
        </p:spPr>
        <p:txBody>
          <a:bodyPr/>
          <a:lstStyle>
            <a:lvl1pPr>
              <a:defRPr/>
            </a:lvl1pPr>
          </a:lstStyle>
          <a:p>
            <a:r>
              <a:rPr lang="en-US" dirty="0"/>
              <a:t>Title</a:t>
            </a:r>
          </a:p>
        </p:txBody>
      </p:sp>
      <p:sp>
        <p:nvSpPr>
          <p:cNvPr id="4" name="Content Placeholder 3">
            <a:extLst>
              <a:ext uri="{FF2B5EF4-FFF2-40B4-BE49-F238E27FC236}">
                <a16:creationId xmlns:a16="http://schemas.microsoft.com/office/drawing/2014/main" id="{01A65710-D1D0-4A2F-ADB3-5B886EA9E69E}"/>
              </a:ext>
            </a:extLst>
          </p:cNvPr>
          <p:cNvSpPr>
            <a:spLocks noGrp="1"/>
          </p:cNvSpPr>
          <p:nvPr>
            <p:ph sz="half" idx="2"/>
          </p:nvPr>
        </p:nvSpPr>
        <p:spPr>
          <a:xfrm>
            <a:off x="839789" y="1857374"/>
            <a:ext cx="5180012" cy="4332289"/>
          </a:xfrm>
        </p:spPr>
        <p:txBody>
          <a:bodyPr/>
          <a:lstStyle>
            <a:lvl1pPr marL="457200" indent="-457200">
              <a:buClr>
                <a:schemeClr val="accent4"/>
              </a:buClr>
              <a:buFont typeface="Wingdings" panose="05000000000000000000" pitchFamily="2" charset="2"/>
              <a:buChar char="Ø"/>
              <a:defRPr/>
            </a:lvl1pPr>
            <a:lvl2pPr marL="685800" indent="-228600">
              <a:buClr>
                <a:schemeClr val="accent4"/>
              </a:buClr>
              <a:buFont typeface="Arial" panose="020B0604020202020204" pitchFamily="34" charset="0"/>
              <a:buChar char="•"/>
              <a:defRPr/>
            </a:lvl2pPr>
            <a:lvl3pPr marL="1143000" indent="-228600">
              <a:buClr>
                <a:schemeClr val="accent4"/>
              </a:buClr>
              <a:buFont typeface="Wingdings" panose="05000000000000000000" pitchFamily="2" charset="2"/>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BB89E0E9-EDC6-4F1F-979D-C7CB9CCFCF0F}"/>
              </a:ext>
            </a:extLst>
          </p:cNvPr>
          <p:cNvSpPr>
            <a:spLocks noGrp="1"/>
          </p:cNvSpPr>
          <p:nvPr>
            <p:ph sz="quarter" idx="4"/>
          </p:nvPr>
        </p:nvSpPr>
        <p:spPr>
          <a:xfrm>
            <a:off x="6172200" y="1857374"/>
            <a:ext cx="5183188" cy="4332289"/>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descr="Logo&#10;&#10;Description automatically generated">
            <a:extLst>
              <a:ext uri="{FF2B5EF4-FFF2-40B4-BE49-F238E27FC236}">
                <a16:creationId xmlns:a16="http://schemas.microsoft.com/office/drawing/2014/main" id="{E32691A7-C78F-4DB0-9B0B-A0E139786B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8648" y="6387456"/>
            <a:ext cx="935227" cy="304290"/>
          </a:xfrm>
          <a:prstGeom prst="rect">
            <a:avLst/>
          </a:prstGeom>
        </p:spPr>
      </p:pic>
    </p:spTree>
    <p:extLst>
      <p:ext uri="{BB962C8B-B14F-4D97-AF65-F5344CB8AC3E}">
        <p14:creationId xmlns:p14="http://schemas.microsoft.com/office/powerpoint/2010/main" val="1590498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56C36D-C0FC-47FD-B9A8-CA62F5539D08}"/>
              </a:ext>
            </a:extLst>
          </p:cNvPr>
          <p:cNvSpPr/>
          <p:nvPr userDrawn="1"/>
        </p:nvSpPr>
        <p:spPr>
          <a:xfrm>
            <a:off x="0" y="0"/>
            <a:ext cx="12192000" cy="827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34459DD-ACBE-43ED-A506-69CFEE6AC414}"/>
              </a:ext>
            </a:extLst>
          </p:cNvPr>
          <p:cNvCxnSpPr>
            <a:cxnSpLocks/>
          </p:cNvCxnSpPr>
          <p:nvPr userDrawn="1"/>
        </p:nvCxnSpPr>
        <p:spPr>
          <a:xfrm>
            <a:off x="10797309" y="3429000"/>
            <a:ext cx="1394691"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F7B7E70-F193-407F-858F-61A7B648BB9C}"/>
              </a:ext>
            </a:extLst>
          </p:cNvPr>
          <p:cNvCxnSpPr>
            <a:cxnSpLocks/>
          </p:cNvCxnSpPr>
          <p:nvPr userDrawn="1"/>
        </p:nvCxnSpPr>
        <p:spPr>
          <a:xfrm>
            <a:off x="8867503" y="3429000"/>
            <a:ext cx="1929806"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B5DA582-61C7-4BBC-8F4F-C506EA4C50D5}"/>
              </a:ext>
            </a:extLst>
          </p:cNvPr>
          <p:cNvCxnSpPr>
            <a:cxnSpLocks/>
          </p:cNvCxnSpPr>
          <p:nvPr userDrawn="1"/>
        </p:nvCxnSpPr>
        <p:spPr>
          <a:xfrm>
            <a:off x="1785258" y="3429000"/>
            <a:ext cx="708224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E2B25CF0-0061-47DA-8783-2149A9B7A75D}"/>
              </a:ext>
            </a:extLst>
          </p:cNvPr>
          <p:cNvSpPr>
            <a:spLocks noGrp="1"/>
          </p:cNvSpPr>
          <p:nvPr>
            <p:ph type="title"/>
          </p:nvPr>
        </p:nvSpPr>
        <p:spPr>
          <a:xfrm>
            <a:off x="1785258" y="3228703"/>
            <a:ext cx="10515600" cy="1325563"/>
          </a:xfrm>
        </p:spPr>
        <p:txBody>
          <a:bodyPr>
            <a:normAutofit/>
          </a:bodyPr>
          <a:lstStyle>
            <a:lvl1pPr>
              <a:defRPr sz="3200"/>
            </a:lvl1pPr>
          </a:lstStyle>
          <a:p>
            <a:r>
              <a:rPr lang="en-US" dirty="0"/>
              <a:t>Click to edit Master title style</a:t>
            </a:r>
          </a:p>
        </p:txBody>
      </p:sp>
      <p:pic>
        <p:nvPicPr>
          <p:cNvPr id="4" name="Picture 3" descr="Logo&#10;&#10;Description automatically generated">
            <a:extLst>
              <a:ext uri="{FF2B5EF4-FFF2-40B4-BE49-F238E27FC236}">
                <a16:creationId xmlns:a16="http://schemas.microsoft.com/office/drawing/2014/main" id="{3FA1F29E-DC2F-4C77-9C98-B3BE5003B1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8648" y="6387456"/>
            <a:ext cx="935227" cy="304290"/>
          </a:xfrm>
          <a:prstGeom prst="rect">
            <a:avLst/>
          </a:prstGeom>
        </p:spPr>
      </p:pic>
    </p:spTree>
    <p:extLst>
      <p:ext uri="{BB962C8B-B14F-4D97-AF65-F5344CB8AC3E}">
        <p14:creationId xmlns:p14="http://schemas.microsoft.com/office/powerpoint/2010/main" val="1251531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56440D-9847-41BF-805C-B986E948B4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AF10223-C00C-4B4C-BCF0-1662C2BBBA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cxnSp>
        <p:nvCxnSpPr>
          <p:cNvPr id="9" name="Straight Connector 8">
            <a:extLst>
              <a:ext uri="{FF2B5EF4-FFF2-40B4-BE49-F238E27FC236}">
                <a16:creationId xmlns:a16="http://schemas.microsoft.com/office/drawing/2014/main" id="{06C12985-E903-4736-9375-5DF5991AC7FA}"/>
              </a:ext>
            </a:extLst>
          </p:cNvPr>
          <p:cNvCxnSpPr>
            <a:cxnSpLocks/>
          </p:cNvCxnSpPr>
          <p:nvPr userDrawn="1"/>
        </p:nvCxnSpPr>
        <p:spPr>
          <a:xfrm>
            <a:off x="10797309" y="123267"/>
            <a:ext cx="1394691"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F3A1C63-A829-4D3B-8711-9B9136247158}"/>
              </a:ext>
            </a:extLst>
          </p:cNvPr>
          <p:cNvCxnSpPr>
            <a:cxnSpLocks/>
          </p:cNvCxnSpPr>
          <p:nvPr userDrawn="1"/>
        </p:nvCxnSpPr>
        <p:spPr>
          <a:xfrm>
            <a:off x="646545" y="123267"/>
            <a:ext cx="10150764"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BACE3C6-22F9-4B13-8AC3-9F48BACAC7B5}"/>
              </a:ext>
            </a:extLst>
          </p:cNvPr>
          <p:cNvCxnSpPr>
            <a:cxnSpLocks/>
          </p:cNvCxnSpPr>
          <p:nvPr userDrawn="1"/>
        </p:nvCxnSpPr>
        <p:spPr>
          <a:xfrm>
            <a:off x="0" y="123267"/>
            <a:ext cx="65670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A red background with white text&#10;&#10;Description automatically generated with medium confidence">
            <a:extLst>
              <a:ext uri="{FF2B5EF4-FFF2-40B4-BE49-F238E27FC236}">
                <a16:creationId xmlns:a16="http://schemas.microsoft.com/office/drawing/2014/main" id="{2AA046EF-0D95-46C4-870F-B5BFF2BDF23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26168" y="6407604"/>
            <a:ext cx="1383632" cy="262615"/>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121FFD7C-FCDE-4A20-8C09-E7E700E2669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315449" y="6310070"/>
            <a:ext cx="2632131" cy="440034"/>
          </a:xfrm>
          <a:prstGeom prst="rect">
            <a:avLst/>
          </a:prstGeom>
        </p:spPr>
      </p:pic>
      <p:pic>
        <p:nvPicPr>
          <p:cNvPr id="6" name="Picture 5" descr="Logo&#10;&#10;Description automatically generated">
            <a:extLst>
              <a:ext uri="{FF2B5EF4-FFF2-40B4-BE49-F238E27FC236}">
                <a16:creationId xmlns:a16="http://schemas.microsoft.com/office/drawing/2014/main" id="{9721573B-D59C-46EC-A0A3-6EB4F77BD618}"/>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338648" y="6387456"/>
            <a:ext cx="935227" cy="304290"/>
          </a:xfrm>
          <a:prstGeom prst="rect">
            <a:avLst/>
          </a:prstGeom>
        </p:spPr>
      </p:pic>
    </p:spTree>
    <p:extLst>
      <p:ext uri="{BB962C8B-B14F-4D97-AF65-F5344CB8AC3E}">
        <p14:creationId xmlns:p14="http://schemas.microsoft.com/office/powerpoint/2010/main" val="1153645493"/>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7" r:id="rId3"/>
    <p:sldLayoutId id="2147483650" r:id="rId4"/>
    <p:sldLayoutId id="2147483652" r:id="rId5"/>
    <p:sldLayoutId id="2147483653" r:id="rId6"/>
    <p:sldLayoutId id="2147483655" r:id="rId7"/>
  </p:sldLayoutIdLst>
  <p:hf hdr="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514350" indent="-51435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2"/>
          </a:solidFill>
          <a:latin typeface="+mn-lt"/>
          <a:ea typeface="+mn-ea"/>
          <a:cs typeface="+mn-cs"/>
        </a:defRPr>
      </a:lvl1pPr>
      <a:lvl2pPr marL="914400" indent="-4572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2"/>
          </a:solidFill>
          <a:latin typeface="+mn-lt"/>
          <a:ea typeface="+mn-ea"/>
          <a:cs typeface="+mn-cs"/>
        </a:defRPr>
      </a:lvl2pPr>
      <a:lvl3pPr marL="1371600" indent="-4572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2"/>
          </a:solidFill>
          <a:latin typeface="+mn-lt"/>
          <a:ea typeface="+mn-ea"/>
          <a:cs typeface="+mn-cs"/>
        </a:defRPr>
      </a:lvl3pPr>
      <a:lvl4pPr marL="1714500" indent="-342900" algn="l" defTabSz="914400" rtl="0" eaLnBrk="1" latinLnBrk="0" hangingPunct="1">
        <a:lnSpc>
          <a:spcPct val="90000"/>
        </a:lnSpc>
        <a:spcBef>
          <a:spcPts val="500"/>
        </a:spcBef>
        <a:buClr>
          <a:schemeClr val="accent4"/>
        </a:buClr>
        <a:buFont typeface="+mj-lt"/>
        <a:buAutoNum type="arabicPeriod"/>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Clr>
          <a:schemeClr val="accent4"/>
        </a:buClr>
        <a:buFont typeface="+mj-lt"/>
        <a:buAutoNum type="arabi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hyperlink" Target="http://www.myhealthmath.com/therkgroup2023"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FE1CDBE-598D-4ECF-BB1A-9CA0B14FD71B}"/>
              </a:ext>
            </a:extLst>
          </p:cNvPr>
          <p:cNvSpPr>
            <a:spLocks noGrp="1"/>
          </p:cNvSpPr>
          <p:nvPr>
            <p:ph type="title"/>
          </p:nvPr>
        </p:nvSpPr>
        <p:spPr>
          <a:xfrm>
            <a:off x="2503714" y="2103437"/>
            <a:ext cx="7184572" cy="1325563"/>
          </a:xfrm>
        </p:spPr>
        <p:txBody>
          <a:bodyPr/>
          <a:lstStyle/>
          <a:p>
            <a:r>
              <a:rPr lang="en-US" dirty="0">
                <a:solidFill>
                  <a:schemeClr val="tx2"/>
                </a:solidFill>
              </a:rPr>
              <a:t>Personalized Decision Support</a:t>
            </a:r>
          </a:p>
        </p:txBody>
      </p:sp>
      <p:sp>
        <p:nvSpPr>
          <p:cNvPr id="5" name="Title 1">
            <a:extLst>
              <a:ext uri="{FF2B5EF4-FFF2-40B4-BE49-F238E27FC236}">
                <a16:creationId xmlns:a16="http://schemas.microsoft.com/office/drawing/2014/main" id="{B8EBC40A-DF19-4986-A8C5-949CCA431F6F}"/>
              </a:ext>
            </a:extLst>
          </p:cNvPr>
          <p:cNvSpPr txBox="1">
            <a:spLocks/>
          </p:cNvSpPr>
          <p:nvPr/>
        </p:nvSpPr>
        <p:spPr>
          <a:xfrm>
            <a:off x="2503714" y="2904330"/>
            <a:ext cx="718457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i="1" dirty="0">
                <a:solidFill>
                  <a:schemeClr val="accent4"/>
                </a:solidFill>
              </a:rPr>
              <a:t>Decision Doc, powered by Sherpa Score, helps you choose the benefit package for you and your family.</a:t>
            </a:r>
          </a:p>
        </p:txBody>
      </p:sp>
    </p:spTree>
    <p:extLst>
      <p:ext uri="{BB962C8B-B14F-4D97-AF65-F5344CB8AC3E}">
        <p14:creationId xmlns:p14="http://schemas.microsoft.com/office/powerpoint/2010/main" val="142615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F4E8C8-EE2B-4592-A880-419C73B2D41D}"/>
              </a:ext>
            </a:extLst>
          </p:cNvPr>
          <p:cNvSpPr>
            <a:spLocks noGrp="1"/>
          </p:cNvSpPr>
          <p:nvPr>
            <p:ph type="title"/>
          </p:nvPr>
        </p:nvSpPr>
        <p:spPr/>
        <p:txBody>
          <a:bodyPr>
            <a:noAutofit/>
          </a:bodyPr>
          <a:lstStyle/>
          <a:p>
            <a:r>
              <a:rPr lang="en-US"/>
              <a:t>Why Use Decision Doc:</a:t>
            </a:r>
          </a:p>
        </p:txBody>
      </p:sp>
      <p:sp>
        <p:nvSpPr>
          <p:cNvPr id="8" name="Content Placeholder 7">
            <a:extLst>
              <a:ext uri="{FF2B5EF4-FFF2-40B4-BE49-F238E27FC236}">
                <a16:creationId xmlns:a16="http://schemas.microsoft.com/office/drawing/2014/main" id="{52493FBF-421C-4FFE-BEBF-3B183DEAFA23}"/>
              </a:ext>
            </a:extLst>
          </p:cNvPr>
          <p:cNvSpPr>
            <a:spLocks noGrp="1"/>
          </p:cNvSpPr>
          <p:nvPr>
            <p:ph sz="half" idx="2"/>
          </p:nvPr>
        </p:nvSpPr>
        <p:spPr/>
        <p:txBody>
          <a:bodyPr/>
          <a:lstStyle/>
          <a:p>
            <a:pPr marL="266700" marR="0" lvl="0" indent="-266700" algn="l" defTabSz="914400" rtl="0" eaLnBrk="1" fontAlgn="auto" latinLnBrk="0" hangingPunct="1">
              <a:lnSpc>
                <a:spcPct val="100000"/>
              </a:lnSpc>
              <a:spcBef>
                <a:spcPts val="1000"/>
              </a:spcBef>
              <a:spcAft>
                <a:spcPts val="500"/>
              </a:spcAft>
              <a:buClr>
                <a:srgbClr val="F57E20"/>
              </a:buClr>
              <a:buSzTx/>
              <a:buFont typeface="Arial" panose="020B0604020202020204" pitchFamily="34" charset="0"/>
              <a:buChar char="○"/>
              <a:tabLst/>
              <a:defRPr/>
            </a:pPr>
            <a:endParaRPr kumimoji="0" lang="en-US" sz="1800" b="0" i="0" u="none" strike="noStrike" kern="1200" cap="none" spc="0" normalizeH="0" baseline="0" noProof="0">
              <a:ln>
                <a:noFill/>
              </a:ln>
              <a:solidFill>
                <a:srgbClr val="12121E"/>
              </a:solidFill>
              <a:effectLst/>
              <a:uLnTx/>
              <a:uFillTx/>
              <a:latin typeface="Tahoma"/>
              <a:ea typeface="+mn-ea"/>
              <a:cs typeface="+mn-cs"/>
            </a:endParaRPr>
          </a:p>
          <a:p>
            <a:endParaRPr lang="en-US"/>
          </a:p>
        </p:txBody>
      </p:sp>
      <p:sp>
        <p:nvSpPr>
          <p:cNvPr id="6" name="Footer Placeholder 5">
            <a:extLst>
              <a:ext uri="{FF2B5EF4-FFF2-40B4-BE49-F238E27FC236}">
                <a16:creationId xmlns:a16="http://schemas.microsoft.com/office/drawing/2014/main" id="{4084E0C4-4604-4349-8A34-4F1C7CD85CC3}"/>
              </a:ext>
            </a:extLst>
          </p:cNvPr>
          <p:cNvSpPr>
            <a:spLocks noGrp="1"/>
          </p:cNvSpPr>
          <p:nvPr>
            <p:ph type="ftr" sz="quarter" idx="13"/>
          </p:nvPr>
        </p:nvSpPr>
        <p:spPr>
          <a:xfrm>
            <a:off x="4038600" y="635027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MyHealthMath, Inc. Proprietary and Confidential</a:t>
            </a:r>
          </a:p>
        </p:txBody>
      </p:sp>
      <p:sp>
        <p:nvSpPr>
          <p:cNvPr id="23" name="Content Placeholder 7">
            <a:extLst>
              <a:ext uri="{FF2B5EF4-FFF2-40B4-BE49-F238E27FC236}">
                <a16:creationId xmlns:a16="http://schemas.microsoft.com/office/drawing/2014/main" id="{F75B8CA2-9A34-42AC-AE8C-1C3CB5D6218E}"/>
              </a:ext>
            </a:extLst>
          </p:cNvPr>
          <p:cNvSpPr txBox="1">
            <a:spLocks/>
          </p:cNvSpPr>
          <p:nvPr/>
        </p:nvSpPr>
        <p:spPr>
          <a:xfrm>
            <a:off x="2916436" y="5111128"/>
            <a:ext cx="7555202" cy="701904"/>
          </a:xfrm>
          <a:prstGeom prst="rect">
            <a:avLst/>
          </a:prstGeom>
        </p:spPr>
        <p:txBody>
          <a:bodyPr vert="horz" lIns="91440" tIns="45720" rIns="91440" bIns="45720" rtlCol="0">
            <a:normAutofit fontScale="85000" lnSpcReduction="10000"/>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800"/>
              <a:t>All information is </a:t>
            </a:r>
            <a:r>
              <a:rPr lang="en-US" sz="4000" b="1"/>
              <a:t>secure and confidential</a:t>
            </a:r>
            <a:endParaRPr lang="en-US" sz="3200"/>
          </a:p>
          <a:p>
            <a:pPr lvl="1"/>
            <a:endParaRPr lang="en-US" sz="2000"/>
          </a:p>
        </p:txBody>
      </p:sp>
      <p:sp>
        <p:nvSpPr>
          <p:cNvPr id="24" name="Content Placeholder 7">
            <a:extLst>
              <a:ext uri="{FF2B5EF4-FFF2-40B4-BE49-F238E27FC236}">
                <a16:creationId xmlns:a16="http://schemas.microsoft.com/office/drawing/2014/main" id="{A8E8E895-F219-462E-B570-B9D60DB865C8}"/>
              </a:ext>
            </a:extLst>
          </p:cNvPr>
          <p:cNvSpPr txBox="1">
            <a:spLocks/>
          </p:cNvSpPr>
          <p:nvPr/>
        </p:nvSpPr>
        <p:spPr>
          <a:xfrm>
            <a:off x="2972630" y="3722881"/>
            <a:ext cx="6654846" cy="70190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a:t>10 - 12 minutes </a:t>
            </a:r>
            <a:r>
              <a:rPr lang="en-US" sz="3200" dirty="0"/>
              <a:t>to complete</a:t>
            </a:r>
          </a:p>
          <a:p>
            <a:pPr lvl="1"/>
            <a:endParaRPr lang="en-US" sz="2000" dirty="0"/>
          </a:p>
        </p:txBody>
      </p:sp>
      <p:sp>
        <p:nvSpPr>
          <p:cNvPr id="26" name="Content Placeholder 7">
            <a:extLst>
              <a:ext uri="{FF2B5EF4-FFF2-40B4-BE49-F238E27FC236}">
                <a16:creationId xmlns:a16="http://schemas.microsoft.com/office/drawing/2014/main" id="{D0C45C0C-0CD7-4F90-BC28-6EA8CE691EA0}"/>
              </a:ext>
            </a:extLst>
          </p:cNvPr>
          <p:cNvSpPr txBox="1">
            <a:spLocks/>
          </p:cNvSpPr>
          <p:nvPr/>
        </p:nvSpPr>
        <p:spPr>
          <a:xfrm>
            <a:off x="3058430" y="2377031"/>
            <a:ext cx="6032816" cy="70190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t>~</a:t>
            </a:r>
            <a:r>
              <a:rPr lang="en-US" sz="4000" b="1"/>
              <a:t>$1,300 </a:t>
            </a:r>
            <a:r>
              <a:rPr lang="en-US" sz="3200"/>
              <a:t>savings per employee</a:t>
            </a:r>
          </a:p>
          <a:p>
            <a:pPr lvl="1"/>
            <a:endParaRPr lang="en-US" sz="2000"/>
          </a:p>
        </p:txBody>
      </p:sp>
      <p:cxnSp>
        <p:nvCxnSpPr>
          <p:cNvPr id="28" name="Straight Connector 27">
            <a:extLst>
              <a:ext uri="{FF2B5EF4-FFF2-40B4-BE49-F238E27FC236}">
                <a16:creationId xmlns:a16="http://schemas.microsoft.com/office/drawing/2014/main" id="{71E95146-190A-43F4-9324-9DDABE3FEB84}"/>
              </a:ext>
            </a:extLst>
          </p:cNvPr>
          <p:cNvCxnSpPr>
            <a:cxnSpLocks/>
          </p:cNvCxnSpPr>
          <p:nvPr/>
        </p:nvCxnSpPr>
        <p:spPr>
          <a:xfrm>
            <a:off x="2985160" y="2229295"/>
            <a:ext cx="119247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E63F0D2-4CE6-40B9-8BEA-83CE418FA58D}"/>
              </a:ext>
            </a:extLst>
          </p:cNvPr>
          <p:cNvCxnSpPr>
            <a:cxnSpLocks/>
          </p:cNvCxnSpPr>
          <p:nvPr/>
        </p:nvCxnSpPr>
        <p:spPr>
          <a:xfrm>
            <a:off x="3058430" y="3704276"/>
            <a:ext cx="1192479"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C1433-81D3-4928-8A62-B03C0F0C9160}"/>
              </a:ext>
            </a:extLst>
          </p:cNvPr>
          <p:cNvCxnSpPr>
            <a:cxnSpLocks/>
          </p:cNvCxnSpPr>
          <p:nvPr/>
        </p:nvCxnSpPr>
        <p:spPr>
          <a:xfrm>
            <a:off x="3058430" y="5040523"/>
            <a:ext cx="1192479"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clipart&#10;&#10;Description automatically generated">
            <a:extLst>
              <a:ext uri="{FF2B5EF4-FFF2-40B4-BE49-F238E27FC236}">
                <a16:creationId xmlns:a16="http://schemas.microsoft.com/office/drawing/2014/main" id="{C4121E24-AA59-46A7-9C5B-20283F6CB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421" y="2004396"/>
            <a:ext cx="1033274" cy="1039370"/>
          </a:xfrm>
          <a:prstGeom prst="rect">
            <a:avLst/>
          </a:prstGeom>
        </p:spPr>
      </p:pic>
      <p:pic>
        <p:nvPicPr>
          <p:cNvPr id="11" name="Picture 10" descr="Logo, icon&#10;&#10;Description automatically generated">
            <a:extLst>
              <a:ext uri="{FF2B5EF4-FFF2-40B4-BE49-F238E27FC236}">
                <a16:creationId xmlns:a16="http://schemas.microsoft.com/office/drawing/2014/main" id="{366BA438-1B6A-4B0E-A1DD-2EA47A4D2E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3519" y="3429000"/>
            <a:ext cx="1100330" cy="1033274"/>
          </a:xfrm>
          <a:prstGeom prst="rect">
            <a:avLst/>
          </a:prstGeom>
        </p:spPr>
      </p:pic>
      <p:pic>
        <p:nvPicPr>
          <p:cNvPr id="13" name="Picture 12" descr="Icon&#10;&#10;Description automatically generated">
            <a:extLst>
              <a:ext uri="{FF2B5EF4-FFF2-40B4-BE49-F238E27FC236}">
                <a16:creationId xmlns:a16="http://schemas.microsoft.com/office/drawing/2014/main" id="{50E57A58-2695-4639-9D80-51059A2F98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3009" y="4806283"/>
            <a:ext cx="1072686" cy="1079015"/>
          </a:xfrm>
          <a:prstGeom prst="rect">
            <a:avLst/>
          </a:prstGeom>
        </p:spPr>
      </p:pic>
    </p:spTree>
    <p:extLst>
      <p:ext uri="{BB962C8B-B14F-4D97-AF65-F5344CB8AC3E}">
        <p14:creationId xmlns:p14="http://schemas.microsoft.com/office/powerpoint/2010/main" val="3640936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qr code on a white background&#10;&#10;Description automatically generated">
            <a:extLst>
              <a:ext uri="{FF2B5EF4-FFF2-40B4-BE49-F238E27FC236}">
                <a16:creationId xmlns:a16="http://schemas.microsoft.com/office/drawing/2014/main" id="{4011035C-14F3-FEC0-4D53-8640157F21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4611" y="264540"/>
            <a:ext cx="1245648" cy="1245648"/>
          </a:xfrm>
          <a:prstGeom prst="rect">
            <a:avLst/>
          </a:prstGeom>
        </p:spPr>
      </p:pic>
      <p:pic>
        <p:nvPicPr>
          <p:cNvPr id="16" name="Google Shape;355;p25">
            <a:extLst>
              <a:ext uri="{FF2B5EF4-FFF2-40B4-BE49-F238E27FC236}">
                <a16:creationId xmlns:a16="http://schemas.microsoft.com/office/drawing/2014/main" id="{B2723F9E-DD5C-45BA-A986-F6E0072E70B0}"/>
              </a:ext>
            </a:extLst>
          </p:cNvPr>
          <p:cNvPicPr preferRelativeResize="0"/>
          <p:nvPr/>
        </p:nvPicPr>
        <p:blipFill>
          <a:blip r:embed="rId4">
            <a:alphaModFix/>
          </a:blip>
          <a:stretch>
            <a:fillRect/>
          </a:stretch>
        </p:blipFill>
        <p:spPr>
          <a:xfrm>
            <a:off x="83618" y="2793202"/>
            <a:ext cx="3972792" cy="3355443"/>
          </a:xfrm>
          <a:prstGeom prst="rect">
            <a:avLst/>
          </a:prstGeom>
          <a:noFill/>
          <a:ln>
            <a:noFill/>
          </a:ln>
        </p:spPr>
      </p:pic>
      <p:sp>
        <p:nvSpPr>
          <p:cNvPr id="3" name="Title 2">
            <a:extLst>
              <a:ext uri="{FF2B5EF4-FFF2-40B4-BE49-F238E27FC236}">
                <a16:creationId xmlns:a16="http://schemas.microsoft.com/office/drawing/2014/main" id="{3874CAAF-8445-46C4-9CC3-3655DE2CB6A5}"/>
              </a:ext>
            </a:extLst>
          </p:cNvPr>
          <p:cNvSpPr>
            <a:spLocks noGrp="1"/>
          </p:cNvSpPr>
          <p:nvPr>
            <p:ph type="title"/>
          </p:nvPr>
        </p:nvSpPr>
        <p:spPr/>
        <p:txBody>
          <a:bodyPr/>
          <a:lstStyle/>
          <a:p>
            <a:r>
              <a:rPr lang="en-US"/>
              <a:t>How It Works</a:t>
            </a:r>
          </a:p>
        </p:txBody>
      </p:sp>
      <p:sp>
        <p:nvSpPr>
          <p:cNvPr id="7" name="Google Shape;360;p25">
            <a:extLst>
              <a:ext uri="{FF2B5EF4-FFF2-40B4-BE49-F238E27FC236}">
                <a16:creationId xmlns:a16="http://schemas.microsoft.com/office/drawing/2014/main" id="{A680A2EC-2745-46E5-8211-EECB45CB31B4}"/>
              </a:ext>
            </a:extLst>
          </p:cNvPr>
          <p:cNvSpPr txBox="1"/>
          <p:nvPr/>
        </p:nvSpPr>
        <p:spPr>
          <a:xfrm>
            <a:off x="838200" y="1510188"/>
            <a:ext cx="2876725" cy="1261854"/>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rPr>
              <a:t>Answer questions about your health care needs, finances and family.</a:t>
            </a: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1" u="none" strike="noStrike" kern="1200" cap="none" spc="0" normalizeH="0" baseline="0" noProof="0" dirty="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0" i="1" u="none" strike="noStrike" kern="1200" cap="none" spc="0" normalizeH="0" baseline="0" noProof="0" dirty="0">
                <a:ln>
                  <a:noFill/>
                </a:ln>
                <a:solidFill>
                  <a:srgbClr val="333333"/>
                </a:solidFill>
                <a:effectLst/>
                <a:uLnTx/>
                <a:uFillTx/>
                <a:latin typeface="Calibri"/>
                <a:ea typeface="Poppins"/>
                <a:cs typeface="Poppins"/>
                <a:sym typeface="Poppins"/>
              </a:rPr>
              <a:t>It takes just 10 – 12 minutes!</a:t>
            </a:r>
            <a:endParaRPr kumimoji="0" sz="1400" b="0" i="1" u="none" strike="noStrike" kern="1200" cap="none" spc="0" normalizeH="0" baseline="0" noProof="0" dirty="0">
              <a:ln>
                <a:noFill/>
              </a:ln>
              <a:solidFill>
                <a:srgbClr val="333333"/>
              </a:solidFill>
              <a:effectLst/>
              <a:uLnTx/>
              <a:uFillTx/>
              <a:latin typeface="Calibri"/>
              <a:ea typeface="Poppins"/>
              <a:cs typeface="Poppins"/>
              <a:sym typeface="Poppins"/>
            </a:endParaRPr>
          </a:p>
        </p:txBody>
      </p:sp>
      <p:pic>
        <p:nvPicPr>
          <p:cNvPr id="14" name="Google Shape;369;p25">
            <a:extLst>
              <a:ext uri="{FF2B5EF4-FFF2-40B4-BE49-F238E27FC236}">
                <a16:creationId xmlns:a16="http://schemas.microsoft.com/office/drawing/2014/main" id="{284C08C6-BB06-4A90-A250-4EAA076DA544}"/>
              </a:ext>
            </a:extLst>
          </p:cNvPr>
          <p:cNvPicPr preferRelativeResize="0"/>
          <p:nvPr/>
        </p:nvPicPr>
        <p:blipFill>
          <a:blip r:embed="rId4">
            <a:alphaModFix/>
          </a:blip>
          <a:stretch>
            <a:fillRect/>
          </a:stretch>
        </p:blipFill>
        <p:spPr>
          <a:xfrm>
            <a:off x="4109604" y="2772042"/>
            <a:ext cx="4025988" cy="3327833"/>
          </a:xfrm>
          <a:prstGeom prst="rect">
            <a:avLst/>
          </a:prstGeom>
          <a:noFill/>
          <a:ln>
            <a:noFill/>
          </a:ln>
        </p:spPr>
      </p:pic>
      <p:pic>
        <p:nvPicPr>
          <p:cNvPr id="12" name="Google Shape;372;p25">
            <a:extLst>
              <a:ext uri="{FF2B5EF4-FFF2-40B4-BE49-F238E27FC236}">
                <a16:creationId xmlns:a16="http://schemas.microsoft.com/office/drawing/2014/main" id="{3DFF68D0-0215-4EA8-85AF-996F108A96DC}"/>
              </a:ext>
            </a:extLst>
          </p:cNvPr>
          <p:cNvPicPr preferRelativeResize="0"/>
          <p:nvPr/>
        </p:nvPicPr>
        <p:blipFill>
          <a:blip r:embed="rId4">
            <a:alphaModFix/>
          </a:blip>
          <a:stretch>
            <a:fillRect/>
          </a:stretch>
        </p:blipFill>
        <p:spPr>
          <a:xfrm>
            <a:off x="8214548" y="2774914"/>
            <a:ext cx="3972792" cy="3355443"/>
          </a:xfrm>
          <a:prstGeom prst="rect">
            <a:avLst/>
          </a:prstGeom>
          <a:noFill/>
          <a:ln>
            <a:noFill/>
          </a:ln>
        </p:spPr>
      </p:pic>
      <p:sp>
        <p:nvSpPr>
          <p:cNvPr id="4" name="Flowchart: Connector 3">
            <a:extLst>
              <a:ext uri="{FF2B5EF4-FFF2-40B4-BE49-F238E27FC236}">
                <a16:creationId xmlns:a16="http://schemas.microsoft.com/office/drawing/2014/main" id="{69C72E68-3101-48D5-BF8D-5BBF95B3050A}"/>
              </a:ext>
            </a:extLst>
          </p:cNvPr>
          <p:cNvSpPr/>
          <p:nvPr/>
        </p:nvSpPr>
        <p:spPr>
          <a:xfrm>
            <a:off x="134504" y="1806454"/>
            <a:ext cx="689090" cy="642475"/>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1</a:t>
            </a:r>
          </a:p>
        </p:txBody>
      </p:sp>
      <p:sp>
        <p:nvSpPr>
          <p:cNvPr id="18" name="Flowchart: Connector 17">
            <a:extLst>
              <a:ext uri="{FF2B5EF4-FFF2-40B4-BE49-F238E27FC236}">
                <a16:creationId xmlns:a16="http://schemas.microsoft.com/office/drawing/2014/main" id="{C548E748-3BD5-4DE1-AA25-223C1D78EFE4}"/>
              </a:ext>
            </a:extLst>
          </p:cNvPr>
          <p:cNvSpPr/>
          <p:nvPr/>
        </p:nvSpPr>
        <p:spPr>
          <a:xfrm>
            <a:off x="4215992" y="1806453"/>
            <a:ext cx="689090" cy="642475"/>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2</a:t>
            </a:r>
          </a:p>
        </p:txBody>
      </p:sp>
      <p:sp>
        <p:nvSpPr>
          <p:cNvPr id="19" name="Flowchart: Connector 18">
            <a:extLst>
              <a:ext uri="{FF2B5EF4-FFF2-40B4-BE49-F238E27FC236}">
                <a16:creationId xmlns:a16="http://schemas.microsoft.com/office/drawing/2014/main" id="{3063963F-967A-4BD7-B927-7163C961A1EA}"/>
              </a:ext>
            </a:extLst>
          </p:cNvPr>
          <p:cNvSpPr/>
          <p:nvPr/>
        </p:nvSpPr>
        <p:spPr>
          <a:xfrm>
            <a:off x="8291842" y="1806453"/>
            <a:ext cx="689090" cy="642475"/>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3</a:t>
            </a:r>
          </a:p>
        </p:txBody>
      </p:sp>
      <p:sp>
        <p:nvSpPr>
          <p:cNvPr id="20" name="Google Shape;360;p25">
            <a:extLst>
              <a:ext uri="{FF2B5EF4-FFF2-40B4-BE49-F238E27FC236}">
                <a16:creationId xmlns:a16="http://schemas.microsoft.com/office/drawing/2014/main" id="{19E61E85-AFCE-48FE-8C03-CD6AA2B1B7C0}"/>
              </a:ext>
            </a:extLst>
          </p:cNvPr>
          <p:cNvSpPr txBox="1"/>
          <p:nvPr/>
        </p:nvSpPr>
        <p:spPr>
          <a:xfrm>
            <a:off x="4927860" y="1510188"/>
            <a:ext cx="2876725" cy="830966"/>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rPr>
              <a:t>Receive an immediate Protection Score with guidance on how you may improve your score.</a:t>
            </a:r>
          </a:p>
        </p:txBody>
      </p:sp>
      <p:sp>
        <p:nvSpPr>
          <p:cNvPr id="21" name="Google Shape;360;p25">
            <a:extLst>
              <a:ext uri="{FF2B5EF4-FFF2-40B4-BE49-F238E27FC236}">
                <a16:creationId xmlns:a16="http://schemas.microsoft.com/office/drawing/2014/main" id="{BA9E6A06-96EA-4CEE-B5AB-645C87120C70}"/>
              </a:ext>
            </a:extLst>
          </p:cNvPr>
          <p:cNvSpPr txBox="1"/>
          <p:nvPr/>
        </p:nvSpPr>
        <p:spPr>
          <a:xfrm>
            <a:off x="9017520" y="1510188"/>
            <a:ext cx="2876725" cy="1261854"/>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rPr>
              <a:t>Click through each module to learn about your benefit options!</a:t>
            </a:r>
            <a:br>
              <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rPr>
            </a:br>
            <a:r>
              <a:rPr kumimoji="0" lang="en-US" sz="1400" i="1" u="none" strike="noStrike" kern="1200" cap="none" spc="0" normalizeH="0" baseline="0" noProof="0" dirty="0">
                <a:ln>
                  <a:noFill/>
                </a:ln>
                <a:solidFill>
                  <a:srgbClr val="333333"/>
                </a:solidFill>
                <a:effectLst/>
                <a:uLnTx/>
                <a:uFillTx/>
                <a:latin typeface="Calibri"/>
                <a:ea typeface="Poppins"/>
                <a:cs typeface="Poppins"/>
                <a:sym typeface="Poppins"/>
              </a:rPr>
              <a:t>When you’re ready</a:t>
            </a:r>
            <a:r>
              <a:rPr lang="en-US" i="1" dirty="0">
                <a:solidFill>
                  <a:srgbClr val="333333"/>
                </a:solidFill>
                <a:latin typeface="Calibri"/>
                <a:ea typeface="Poppins"/>
                <a:cs typeface="Poppins"/>
                <a:sym typeface="Poppins"/>
              </a:rPr>
              <a:t>, download your report and then enroll in your benefit package.</a:t>
            </a:r>
            <a:endParaRPr kumimoji="0" lang="en-US" sz="1400" i="1" u="none" strike="noStrike" kern="1200" cap="none" spc="0" normalizeH="0" baseline="0" noProof="0" dirty="0">
              <a:ln>
                <a:noFill/>
              </a:ln>
              <a:solidFill>
                <a:srgbClr val="333333"/>
              </a:solidFill>
              <a:effectLst/>
              <a:uLnTx/>
              <a:uFillTx/>
              <a:latin typeface="Calibri"/>
              <a:ea typeface="Poppins"/>
              <a:cs typeface="Poppins"/>
              <a:sym typeface="Poppins"/>
            </a:endParaRPr>
          </a:p>
        </p:txBody>
      </p:sp>
      <p:sp>
        <p:nvSpPr>
          <p:cNvPr id="6" name="TextBox 5">
            <a:extLst>
              <a:ext uri="{FF2B5EF4-FFF2-40B4-BE49-F238E27FC236}">
                <a16:creationId xmlns:a16="http://schemas.microsoft.com/office/drawing/2014/main" id="{5A18A8F8-74B3-4566-B4F7-70B27F5DD75A}"/>
              </a:ext>
            </a:extLst>
          </p:cNvPr>
          <p:cNvSpPr txBox="1"/>
          <p:nvPr/>
        </p:nvSpPr>
        <p:spPr>
          <a:xfrm>
            <a:off x="7804584" y="264540"/>
            <a:ext cx="4276365" cy="1200329"/>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endParaRPr lang="en-US" dirty="0"/>
          </a:p>
          <a:p>
            <a:pPr algn="ctr"/>
            <a:r>
              <a:rPr lang="en-US" dirty="0"/>
              <a:t>Access Decision Doc here: </a:t>
            </a:r>
            <a:r>
              <a:rPr lang="en-US" dirty="0">
                <a:hlinkClick r:id="rId5"/>
              </a:rPr>
              <a:t>www.myhealthmath.com/therkgroup2023</a:t>
            </a:r>
            <a:endParaRPr lang="en-US" dirty="0"/>
          </a:p>
          <a:p>
            <a:pPr algn="ctr"/>
            <a:r>
              <a:rPr lang="en-US" dirty="0"/>
              <a:t> </a:t>
            </a:r>
          </a:p>
        </p:txBody>
      </p:sp>
      <p:pic>
        <p:nvPicPr>
          <p:cNvPr id="8" name="Picture 7">
            <a:extLst>
              <a:ext uri="{FF2B5EF4-FFF2-40B4-BE49-F238E27FC236}">
                <a16:creationId xmlns:a16="http://schemas.microsoft.com/office/drawing/2014/main" id="{25FD6536-7A5D-76E3-AE06-E91D792B4B6C}"/>
              </a:ext>
            </a:extLst>
          </p:cNvPr>
          <p:cNvPicPr>
            <a:picLocks noChangeAspect="1"/>
          </p:cNvPicPr>
          <p:nvPr/>
        </p:nvPicPr>
        <p:blipFill>
          <a:blip r:embed="rId6"/>
          <a:stretch>
            <a:fillRect/>
          </a:stretch>
        </p:blipFill>
        <p:spPr>
          <a:xfrm>
            <a:off x="186616" y="3125192"/>
            <a:ext cx="3749040" cy="2512127"/>
          </a:xfrm>
          <a:prstGeom prst="rect">
            <a:avLst/>
          </a:prstGeom>
        </p:spPr>
      </p:pic>
      <p:pic>
        <p:nvPicPr>
          <p:cNvPr id="10" name="Picture 9">
            <a:extLst>
              <a:ext uri="{FF2B5EF4-FFF2-40B4-BE49-F238E27FC236}">
                <a16:creationId xmlns:a16="http://schemas.microsoft.com/office/drawing/2014/main" id="{B800839D-E8EE-37CD-9AA8-5C592964D33E}"/>
              </a:ext>
            </a:extLst>
          </p:cNvPr>
          <p:cNvPicPr>
            <a:picLocks noChangeAspect="1"/>
          </p:cNvPicPr>
          <p:nvPr/>
        </p:nvPicPr>
        <p:blipFill>
          <a:blip r:embed="rId7"/>
          <a:stretch>
            <a:fillRect/>
          </a:stretch>
        </p:blipFill>
        <p:spPr>
          <a:xfrm>
            <a:off x="4214439" y="3125191"/>
            <a:ext cx="3813713" cy="2512127"/>
          </a:xfrm>
          <a:prstGeom prst="rect">
            <a:avLst/>
          </a:prstGeom>
        </p:spPr>
      </p:pic>
      <p:pic>
        <p:nvPicPr>
          <p:cNvPr id="13" name="Picture 12">
            <a:extLst>
              <a:ext uri="{FF2B5EF4-FFF2-40B4-BE49-F238E27FC236}">
                <a16:creationId xmlns:a16="http://schemas.microsoft.com/office/drawing/2014/main" id="{2755D7EE-DFDC-E537-4E31-43E939F3C664}"/>
              </a:ext>
            </a:extLst>
          </p:cNvPr>
          <p:cNvPicPr>
            <a:picLocks noChangeAspect="1"/>
          </p:cNvPicPr>
          <p:nvPr/>
        </p:nvPicPr>
        <p:blipFill>
          <a:blip r:embed="rId8"/>
          <a:stretch>
            <a:fillRect/>
          </a:stretch>
        </p:blipFill>
        <p:spPr>
          <a:xfrm>
            <a:off x="8455728" y="3009235"/>
            <a:ext cx="3435682" cy="2834638"/>
          </a:xfrm>
          <a:prstGeom prst="rect">
            <a:avLst/>
          </a:prstGeom>
        </p:spPr>
      </p:pic>
    </p:spTree>
    <p:extLst>
      <p:ext uri="{BB962C8B-B14F-4D97-AF65-F5344CB8AC3E}">
        <p14:creationId xmlns:p14="http://schemas.microsoft.com/office/powerpoint/2010/main" val="1547223162"/>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0C354B"/>
      </a:dk2>
      <a:lt2>
        <a:srgbClr val="CAE1FF"/>
      </a:lt2>
      <a:accent1>
        <a:srgbClr val="68A8FB"/>
      </a:accent1>
      <a:accent2>
        <a:srgbClr val="F6FAFF"/>
      </a:accent2>
      <a:accent3>
        <a:srgbClr val="E2E8F0"/>
      </a:accent3>
      <a:accent4>
        <a:srgbClr val="FD7B56"/>
      </a:accent4>
      <a:accent5>
        <a:srgbClr val="FFAB93"/>
      </a:accent5>
      <a:accent6>
        <a:srgbClr val="FECB60"/>
      </a:accent6>
      <a:hlink>
        <a:srgbClr val="FD7B56"/>
      </a:hlink>
      <a:folHlink>
        <a:srgbClr val="68A8FB"/>
      </a:folHlink>
    </a:clrScheme>
    <a:fontScheme name="Custom 3">
      <a:majorFont>
        <a:latin typeface="Gill Sans M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521F8559B14E48B476D4399D32E6E3" ma:contentTypeVersion="17" ma:contentTypeDescription="Create a new document." ma:contentTypeScope="" ma:versionID="8d094344b5efc07317c6cdac8dbb0f10">
  <xsd:schema xmlns:xsd="http://www.w3.org/2001/XMLSchema" xmlns:xs="http://www.w3.org/2001/XMLSchema" xmlns:p="http://schemas.microsoft.com/office/2006/metadata/properties" xmlns:ns2="5f3abc59-2d54-47f5-9e28-4b02bed357b9" xmlns:ns3="d17b98f1-e1dc-4e66-83bb-154e861269dc" targetNamespace="http://schemas.microsoft.com/office/2006/metadata/properties" ma:root="true" ma:fieldsID="8587d0c9b70010d738db7a58110ff436" ns2:_="" ns3:_="">
    <xsd:import namespace="5f3abc59-2d54-47f5-9e28-4b02bed357b9"/>
    <xsd:import namespace="d17b98f1-e1dc-4e66-83bb-154e861269d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3abc59-2d54-47f5-9e28-4b02bed357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52de11c-59f5-413a-8cfd-dc3e162f2e0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17b98f1-e1dc-4e66-83bb-154e861269d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25422a2-5bb2-4873-a07a-5c3b8b717da5}" ma:internalName="TaxCatchAll" ma:showField="CatchAllData" ma:web="d17b98f1-e1dc-4e66-83bb-154e861269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f3abc59-2d54-47f5-9e28-4b02bed357b9">
      <Terms xmlns="http://schemas.microsoft.com/office/infopath/2007/PartnerControls"/>
    </lcf76f155ced4ddcb4097134ff3c332f>
    <TaxCatchAll xmlns="d17b98f1-e1dc-4e66-83bb-154e861269dc" xsi:nil="true"/>
  </documentManagement>
</p:properties>
</file>

<file path=customXml/itemProps1.xml><?xml version="1.0" encoding="utf-8"?>
<ds:datastoreItem xmlns:ds="http://schemas.openxmlformats.org/officeDocument/2006/customXml" ds:itemID="{8CBEEA8D-8515-40C2-A3F2-A750C6B1B6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3abc59-2d54-47f5-9e28-4b02bed357b9"/>
    <ds:schemaRef ds:uri="d17b98f1-e1dc-4e66-83bb-154e861269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1174FA-D606-4E25-AEB3-A154FE1D0570}">
  <ds:schemaRefs>
    <ds:schemaRef ds:uri="http://schemas.microsoft.com/sharepoint/v3/contenttype/forms"/>
  </ds:schemaRefs>
</ds:datastoreItem>
</file>

<file path=customXml/itemProps3.xml><?xml version="1.0" encoding="utf-8"?>
<ds:datastoreItem xmlns:ds="http://schemas.openxmlformats.org/officeDocument/2006/customXml" ds:itemID="{19CB1756-ECBD-4446-A29C-A017F8F29153}">
  <ds:schemaRefs>
    <ds:schemaRef ds:uri="http://purl.org/dc/dcmitype/"/>
    <ds:schemaRef ds:uri="5f3abc59-2d54-47f5-9e28-4b02bed357b9"/>
    <ds:schemaRef ds:uri="http://schemas.openxmlformats.org/package/2006/metadata/core-properties"/>
    <ds:schemaRef ds:uri="d17b98f1-e1dc-4e66-83bb-154e861269dc"/>
    <ds:schemaRef ds:uri="http://schemas.microsoft.com/office/2006/metadata/properties"/>
    <ds:schemaRef ds:uri="http://schemas.microsoft.com/office/2006/documentManagement/types"/>
    <ds:schemaRef ds:uri="http://purl.org/dc/terms/"/>
    <ds:schemaRef ds:uri="http://purl.org/dc/elements/1.1/"/>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13114</TotalTime>
  <Words>430</Words>
  <Application>Microsoft Office PowerPoint</Application>
  <PresentationFormat>Widescreen</PresentationFormat>
  <Paragraphs>27</Paragraphs>
  <Slides>3</Slides>
  <Notes>2</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Personalized Decision Support</vt:lpstr>
      <vt:lpstr>Why Use Decision Doc:</vt:lpstr>
      <vt:lpstr>How It Works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Forbes</dc:creator>
  <cp:lastModifiedBy>Heather Rogers</cp:lastModifiedBy>
  <cp:revision>36</cp:revision>
  <dcterms:created xsi:type="dcterms:W3CDTF">2021-04-21T20:54:27Z</dcterms:created>
  <dcterms:modified xsi:type="dcterms:W3CDTF">2023-05-17T13:26:38Z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0x0101003F521F8559B14E48B476D4399D32E6E3</vt:lpwstr>
  </property>
  <property fmtid="{D5CDD505-2E9C-101B-9397-08002B2CF9AE}" pid="3" name="MediaServiceImageTags">
    <vt:lpwstr/>
  </property>
</Properties>
</file>