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A"/>
    <a:srgbClr val="B7B3B1"/>
    <a:srgbClr val="2C2C2C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38" autoAdjust="0"/>
  </p:normalViewPr>
  <p:slideViewPr>
    <p:cSldViewPr snapToGrid="0">
      <p:cViewPr varScale="1">
        <p:scale>
          <a:sx n="87" d="100"/>
          <a:sy n="87" d="100"/>
        </p:scale>
        <p:origin x="30" y="-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12" Type="http://schemas.openxmlformats.org/officeDocument/2006/relationships/image" Target="../media/image40.sv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image" Target="../media/image32.jpg"/><Relationship Id="rId9" Type="http://schemas.openxmlformats.org/officeDocument/2006/relationships/image" Target="../media/image37.png"/><Relationship Id="rId14" Type="http://schemas.openxmlformats.org/officeDocument/2006/relationships/hyperlink" Target="http://www.myhyke.com/via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via2024" TargetMode="External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61C5F99-AF38-2545-3D9D-035E0FB330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527" y="6462670"/>
            <a:ext cx="755952" cy="217383"/>
          </a:xfrm>
          <a:prstGeom prst="rect">
            <a:avLst/>
          </a:prstGeom>
        </p:spPr>
      </p:pic>
      <p:pic>
        <p:nvPicPr>
          <p:cNvPr id="3" name="Picture 2" descr="A red and black logo&#10;&#10;Description automatically generated">
            <a:extLst>
              <a:ext uri="{FF2B5EF4-FFF2-40B4-BE49-F238E27FC236}">
                <a16:creationId xmlns:a16="http://schemas.microsoft.com/office/drawing/2014/main" id="{082557D8-C76A-924B-4532-45B63142D0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444" y="144615"/>
            <a:ext cx="1159913" cy="74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25835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4"/>
              </a:rPr>
              <a:t>www.myhyke.com/via2024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0A8AAD-ED2F-8681-432E-FBFCB3387280}"/>
              </a:ext>
            </a:extLst>
          </p:cNvPr>
          <p:cNvSpPr/>
          <p:nvPr/>
        </p:nvSpPr>
        <p:spPr>
          <a:xfrm>
            <a:off x="610577" y="2062264"/>
            <a:ext cx="937282" cy="8463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5" name="Picture 3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C6DCB14-0A67-F0C9-4F71-60B64A3526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4793" y="2110567"/>
            <a:ext cx="728849" cy="728849"/>
          </a:xfrm>
          <a:prstGeom prst="rect">
            <a:avLst/>
          </a:prstGeom>
        </p:spPr>
      </p:pic>
      <p:pic>
        <p:nvPicPr>
          <p:cNvPr id="37" name="Picture 36" descr="A red and black logo&#10;&#10;Description automatically generated">
            <a:extLst>
              <a:ext uri="{FF2B5EF4-FFF2-40B4-BE49-F238E27FC236}">
                <a16:creationId xmlns:a16="http://schemas.microsoft.com/office/drawing/2014/main" id="{717D19D3-2208-A8E6-3364-EC97C75D01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08361" y="5649482"/>
            <a:ext cx="1304349" cy="834783"/>
          </a:xfrm>
          <a:prstGeom prst="rect">
            <a:avLst/>
          </a:prstGeom>
        </p:spPr>
      </p:pic>
      <p:pic>
        <p:nvPicPr>
          <p:cNvPr id="38" name="Picture 3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CC1422C-B425-229D-48D7-392F5BA0AA1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0577" y="247322"/>
            <a:ext cx="755952" cy="21738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A75E51C-C388-AC0F-3A52-EBC979A074A9}"/>
              </a:ext>
            </a:extLst>
          </p:cNvPr>
          <p:cNvSpPr txBox="1"/>
          <p:nvPr/>
        </p:nvSpPr>
        <p:spPr>
          <a:xfrm>
            <a:off x="1443642" y="182825"/>
            <a:ext cx="4006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mbit Light" panose="00000400000000000000" pitchFamily="50" charset="0"/>
              </a:rPr>
              <a:t>(formerly known as MyHealthMath)</a:t>
            </a:r>
          </a:p>
        </p:txBody>
      </p:sp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rgbClr val="FFFF8A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</a:t>
            </a:r>
            <a:r>
              <a:rPr lang="en-US" sz="2800" b="1" dirty="0">
                <a:solidFill>
                  <a:schemeClr val="tx1"/>
                </a:solidFill>
                <a:latin typeface="Ambit" panose="00000500000000000000" pitchFamily="50" charset="0"/>
              </a:rPr>
              <a:t>$5,000 </a:t>
            </a:r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A chance to win BIG!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www.myhyke.com/via2024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D1CE9F-BF13-141F-4F87-2CC5A085EE8E}"/>
              </a:ext>
            </a:extLst>
          </p:cNvPr>
          <p:cNvSpPr/>
          <p:nvPr/>
        </p:nvSpPr>
        <p:spPr>
          <a:xfrm>
            <a:off x="598449" y="4352117"/>
            <a:ext cx="1001751" cy="9276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2" name="Picture 11" descr="A blue and white fireworks">
            <a:extLst>
              <a:ext uri="{FF2B5EF4-FFF2-40B4-BE49-F238E27FC236}">
                <a16:creationId xmlns:a16="http://schemas.microsoft.com/office/drawing/2014/main" id="{D04F022D-9593-2AD1-B5D4-B2B46C6B4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8485" y="2117271"/>
            <a:ext cx="4572000" cy="3946072"/>
          </a:xfrm>
          <a:prstGeom prst="rect">
            <a:avLst/>
          </a:prstGeom>
        </p:spPr>
      </p:pic>
      <p:pic>
        <p:nvPicPr>
          <p:cNvPr id="11" name="Picture 10" descr="A piggy bank with a turtle and money&#10;&#10;Description automatically generated">
            <a:extLst>
              <a:ext uri="{FF2B5EF4-FFF2-40B4-BE49-F238E27FC236}">
                <a16:creationId xmlns:a16="http://schemas.microsoft.com/office/drawing/2014/main" id="{C232F9E9-7029-1B7B-94DA-E11ABCF2B7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4657" y="1944441"/>
            <a:ext cx="2855583" cy="3817386"/>
          </a:xfrm>
          <a:prstGeom prst="rect">
            <a:avLst/>
          </a:prstGeom>
        </p:spPr>
      </p:pic>
      <p:pic>
        <p:nvPicPr>
          <p:cNvPr id="9" name="Picture 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6BFF240-7215-79B2-3DD0-671F96AADE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686" y="4436192"/>
            <a:ext cx="816048" cy="81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6e73e92cb0acd4c263c3b6a9ec7ffba6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8063d1bd1be30f3ab9d48962316f5878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cb8eae1-61f1-4403-be82-09eff0b170ed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2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684FC5-9B4E-4A36-9D74-846063E593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632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Andrea Abbamonte</cp:lastModifiedBy>
  <cp:revision>16</cp:revision>
  <dcterms:created xsi:type="dcterms:W3CDTF">2023-07-28T11:38:08Z</dcterms:created>
  <dcterms:modified xsi:type="dcterms:W3CDTF">2023-11-15T20:24:31Z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