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6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tsne202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questions@letshyke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www.myhyke.com/tsne2023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713733" y="2077769"/>
            <a:ext cx="828016" cy="8099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4C37394-BD02-F75B-7CAA-D7585578C0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733" y="2068728"/>
            <a:ext cx="828016" cy="8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www.myhyke.com</a:t>
            </a:r>
            <a:r>
              <a:rPr lang="en-US" sz="280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/tsne2023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622407" y="4352117"/>
            <a:ext cx="977793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67D2C4-C9BF-D2D0-4607-C66969938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96" y="4338335"/>
            <a:ext cx="964704" cy="9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Anna Baiungo</cp:lastModifiedBy>
  <cp:revision>4</cp:revision>
  <dcterms:created xsi:type="dcterms:W3CDTF">2023-07-28T11:38:08Z</dcterms:created>
  <dcterms:modified xsi:type="dcterms:W3CDTF">2023-08-30T15:12:14Z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