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1473749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7" dt="2023-09-07T13:05:50.4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42" autoAdjust="0"/>
  </p:normalViewPr>
  <p:slideViewPr>
    <p:cSldViewPr snapToGrid="0">
      <p:cViewPr varScale="1">
        <p:scale>
          <a:sx n="99" d="100"/>
          <a:sy n="99" d="100"/>
        </p:scale>
        <p:origin x="9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452631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usrenalcare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usrenalcare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a:t>
            </a:r>
            <a:r>
              <a:rPr lang="en-US" sz="1600">
                <a:solidFill>
                  <a:srgbClr val="2C2C2C"/>
                </a:solidFill>
                <a:latin typeface="Ambit" panose="00000500000000000000" pitchFamily="50" charset="0"/>
                <a:ea typeface="Open Sans" pitchFamily="2" charset="0"/>
                <a:cs typeface="Open Sans" pitchFamily="2" charset="0"/>
                <a:hlinkClick r:id="rId6"/>
              </a:rPr>
              <a:t>/usrenalcare2024</a:t>
            </a:r>
            <a:r>
              <a:rPr lang="en-US" sz="160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2" name="Picture 1" descr="A black background with a black square&#10;&#10;Description automatically generated with medium confidence">
            <a:extLst>
              <a:ext uri="{FF2B5EF4-FFF2-40B4-BE49-F238E27FC236}">
                <a16:creationId xmlns:a16="http://schemas.microsoft.com/office/drawing/2014/main" id="{A85D2D49-F1D9-82CD-3613-09AC42A744FD}"/>
              </a:ext>
            </a:extLst>
          </p:cNvPr>
          <p:cNvPicPr>
            <a:picLocks noChangeAspect="1"/>
          </p:cNvPicPr>
          <p:nvPr/>
        </p:nvPicPr>
        <p:blipFill>
          <a:blip r:embed="rId11"/>
          <a:stretch>
            <a:fillRect/>
          </a:stretch>
        </p:blipFill>
        <p:spPr>
          <a:xfrm>
            <a:off x="463967" y="1619129"/>
            <a:ext cx="1142766" cy="1142766"/>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8175436" cy="2308845"/>
          </a:xfrm>
        </p:spPr>
        <p:txBody>
          <a:bodyPr/>
          <a:lstStyle/>
          <a:p>
            <a:pPr algn="l"/>
            <a:r>
              <a:rPr lang="en-US" sz="2800" b="1" i="0" u="none" strike="noStrike" baseline="0" dirty="0">
                <a:solidFill>
                  <a:schemeClr val="tx1"/>
                </a:solidFill>
                <a:latin typeface="Ambit" panose="00000500000000000000" pitchFamily="50" charset="0"/>
              </a:rPr>
              <a:t>$5,000 &amp; $10,000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and $10,000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TWO chances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www.myhyke.com/usrenalcare2024</a:t>
            </a:r>
            <a:r>
              <a:rPr lang="en-US" sz="2800" dirty="0">
                <a:solidFill>
                  <a:srgbClr val="2C2C2C"/>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30918" y="6005732"/>
            <a:ext cx="6684094" cy="739305"/>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ONE (1) $10,000 CASH PRIZE. ADDITIONAL TERMS APPLY. FOR MORE DETAILS INCLUDING ALTERNATIVE METHOD OF ENTRY SEE OFFICIAL RULES AT WWW.LETSHYKE.COM/SWEEPSTAKES-OFFICIAL-RULES-5K-JANUARY2024 &amp; WWW.LETSHYKE.COM/SWEEPSTAKES-OFFICIAL-RULES-10K-JANUARY2024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0FF79E0B-2CB1-A736-5166-98FE532EE381}"/>
              </a:ext>
            </a:extLst>
          </p:cNvPr>
          <p:cNvPicPr>
            <a:picLocks noChangeAspect="1"/>
          </p:cNvPicPr>
          <p:nvPr/>
        </p:nvPicPr>
        <p:blipFill>
          <a:blip r:embed="rId5"/>
          <a:stretch>
            <a:fillRect/>
          </a:stretch>
        </p:blipFill>
        <p:spPr>
          <a:xfrm>
            <a:off x="120445" y="3748078"/>
            <a:ext cx="1554961" cy="1554961"/>
          </a:xfrm>
          <a:prstGeom prst="rect">
            <a:avLst/>
          </a:prstGeom>
        </p:spPr>
      </p:pic>
    </p:spTree>
    <p:extLst>
      <p:ext uri="{BB962C8B-B14F-4D97-AF65-F5344CB8AC3E}">
        <p14:creationId xmlns:p14="http://schemas.microsoft.com/office/powerpoint/2010/main" val="353534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579</TotalTime>
  <Words>635</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TWO chances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Megan Sullivan</cp:lastModifiedBy>
  <cp:revision>17</cp:revision>
  <dcterms:created xsi:type="dcterms:W3CDTF">2023-07-28T11:38:08Z</dcterms:created>
  <dcterms:modified xsi:type="dcterms:W3CDTF">2023-10-12T20:26:13Z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