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8"/>
  </p:notesMasterIdLst>
  <p:sldIdLst>
    <p:sldId id="357" r:id="rId6"/>
    <p:sldId id="214737499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283CBB-CD82-7779-7B43-6DA54DA64431}" v="66" dt="2023-09-22T17:44:38.686"/>
    <p1510:client id="{B582D42C-6E75-1161-E3EA-340E1AEE626A}" v="17" dt="2023-09-28T17:31:49.647"/>
    <p1510:client id="{DA97B930-6C0A-97B8-F2A9-5D0E9BB196E2}" v="15" dt="2023-09-22T17:49:14.4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438" autoAdjust="0"/>
  </p:normalViewPr>
  <p:slideViewPr>
    <p:cSldViewPr snapToGrid="0">
      <p:cViewPr varScale="1">
        <p:scale>
          <a:sx n="88" d="100"/>
          <a:sy n="88" d="100"/>
        </p:scale>
        <p:origin x="1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mbit Light"/>
              </a:rPr>
              <a:t>Brought to you by HYKE</a:t>
            </a:r>
            <a:endParaRPr lang="en-US" dirty="0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  <a:endParaRPr lang="en-US" sz="1400" b="1" u="none" strike="noStrike" kern="1200" cap="none" spc="0" normalizeH="0" baseline="0" noProof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/>
                <a:ea typeface="Open Sans"/>
                <a:cs typeface="Open Sans"/>
              </a:rPr>
              <a:t>www.myhyke.com/unum2024</a:t>
            </a:r>
            <a:endParaRPr lang="en-US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/>
              <a:ea typeface="Open Sans"/>
              <a:cs typeface="Open Sans"/>
            </a:endParaRPr>
          </a:p>
        </p:txBody>
      </p:sp>
      <p:pic>
        <p:nvPicPr>
          <p:cNvPr id="30" name="Picture 29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7C72396D-1BD4-45EB-CF4D-41A362EEDB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0400" y="2057400"/>
            <a:ext cx="891459" cy="87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6e73e92cb0acd4c263c3b6a9ec7ffba6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8063d1bd1be30f3ab9d48962316f5878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bcb8eae1-61f1-4403-be82-09eff0b170ed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3326D81-3479-4011-B5ED-B670916319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3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1918</Words>
  <Application>Microsoft Office PowerPoint</Application>
  <PresentationFormat>Widescreen</PresentationFormat>
  <Paragraphs>123</Paragraphs>
  <Slides>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4" baseType="lpstr">
      <vt:lpstr>Office Theme</vt:lpstr>
      <vt:lpstr>1_Office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Heather Rogers</cp:lastModifiedBy>
  <cp:revision>36</cp:revision>
  <dcterms:created xsi:type="dcterms:W3CDTF">2023-07-28T11:38:08Z</dcterms:created>
  <dcterms:modified xsi:type="dcterms:W3CDTF">2023-09-28T17:32:52Z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