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14737499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D0AC40-2CCC-8C41-5A51-C26FC69E4ADA}" v="28" dt="2023-09-28T21:54:01.676"/>
    <p1510:client id="{65283CBB-CD82-7779-7B43-6DA54DA64431}" v="66" dt="2023-09-22T17:44:38.686"/>
    <p1510:client id="{DA97B930-6C0A-97B8-F2A9-5D0E9BB196E2}" v="15" dt="2023-09-22T17:49:14.4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438" autoAdjust="0"/>
  </p:normalViewPr>
  <p:slideViewPr>
    <p:cSldViewPr snapToGrid="0">
      <p:cViewPr varScale="1">
        <p:scale>
          <a:sx n="88" d="100"/>
          <a:sy n="88" d="100"/>
        </p:scale>
        <p:origin x="1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and $10,000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3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hyke.com/vertiv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mbit Light"/>
              </a:rPr>
              <a:t>Brought to you by HYKE</a:t>
            </a:r>
            <a:endParaRPr lang="en-US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  <a:endParaRPr lang="en-US" sz="1400" b="1" u="none" strike="noStrike" kern="1200" cap="none" spc="0" normalizeH="0" baseline="0" noProof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</a:rPr>
              <a:t>www.myhyke.com/xxxx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pic>
        <p:nvPicPr>
          <p:cNvPr id="30" name="Picture 29" descr="A qr code with black squares&#10;&#10;Description automatically generated">
            <a:extLst>
              <a:ext uri="{FF2B5EF4-FFF2-40B4-BE49-F238E27FC236}">
                <a16:creationId xmlns:a16="http://schemas.microsoft.com/office/drawing/2014/main" id="{1F86310B-3AAE-4B0F-2377-11FFC7FAE5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607" y="2039882"/>
            <a:ext cx="886373" cy="9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81754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&amp; $10,000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and $10,000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chances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3"/>
              </a:rPr>
              <a:t>www.myhyke.com/vertiv2024</a:t>
            </a:r>
            <a:endParaRPr lang="en-US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87563" y="6118272"/>
            <a:ext cx="6684094" cy="739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ONE (1) $10,000 CASH PRIZE. ADDITIONAL TERMS APPLY. FOR MORE DETAILS INCLUDING ALTERNATIVE METHOD OF ENTRY SEE OFFICIAL RULES AT WWW.LETSHYKE.COM/SWEEPSTAKES-OFFICIAL-RULES-5K-JANUARY2024 &amp; WWW.LETSHYKE.COM/SWEEPSTAKES-OFFICIAL-RULES-10K-JANUARY2024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 descr="A qr code with black squares&#10;&#10;Description automatically generated">
            <a:extLst>
              <a:ext uri="{FF2B5EF4-FFF2-40B4-BE49-F238E27FC236}">
                <a16:creationId xmlns:a16="http://schemas.microsoft.com/office/drawing/2014/main" id="{8ED46AD0-5B88-2AC4-9D8A-09C8A8F69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57" y="4402082"/>
            <a:ext cx="886373" cy="90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48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6e73e92cb0acd4c263c3b6a9ec7ffba6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8063d1bd1be30f3ab9d48962316f5878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cb8eae1-61f1-4403-be82-09eff0b170ed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86B1B5FF-9F74-4261-8FCC-2A617E29AF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1918</Words>
  <Application>Microsoft Office PowerPoint</Application>
  <PresentationFormat>Widescreen</PresentationFormat>
  <Paragraphs>123</Paragraphs>
  <Slides>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Office Theme</vt:lpstr>
      <vt:lpstr>1_Office Theme</vt:lpstr>
      <vt:lpstr>PowerPoint Presentation</vt:lpstr>
      <vt:lpstr>PowerPoint Presentation</vt:lpstr>
      <vt:lpstr>TWO chances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Heather Rogers</cp:lastModifiedBy>
  <cp:revision>44</cp:revision>
  <dcterms:created xsi:type="dcterms:W3CDTF">2023-07-28T11:38:08Z</dcterms:created>
  <dcterms:modified xsi:type="dcterms:W3CDTF">2023-09-28T21:54:16Z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