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15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vestwell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vestwell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www.myhyke.com/vestwell2024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D8F177-6EBB-D99F-B6DF-C8E1C7EEB4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739" y="1959849"/>
            <a:ext cx="1001822" cy="100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www.myhyke.com/vestwell2024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0983576-B904-CB79-8622-F7DCD2A58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62" y="4137136"/>
            <a:ext cx="1296307" cy="12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4</cp:revision>
  <dcterms:created xsi:type="dcterms:W3CDTF">2023-07-28T11:38:08Z</dcterms:created>
  <dcterms:modified xsi:type="dcterms:W3CDTF">2023-10-05T21:06:10Z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