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voltu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voltu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www.myhyke.com/voltus2024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7E8E7D-D345-18AC-2776-D6BE0E8691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7" y="2008158"/>
            <a:ext cx="895713" cy="8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/voltus2024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9F3846-8304-E4AE-45E9-A87EAC56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50" y="4196778"/>
            <a:ext cx="1038418" cy="1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2023-10-05T13:49:05Z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