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83CBB-CD82-7779-7B43-6DA54DA64431}" v="66" dt="2023-09-22T17:44:38.686"/>
    <p1510:client id="{DA97B930-6C0A-97B8-F2A9-5D0E9BB196E2}" v="15" dt="2023-09-22T17:49:14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65" d="100"/>
          <a:sy n="65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hyperlink" Target="http://www.myhyke.com/wpi20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88" y="1023042"/>
            <a:ext cx="5116394" cy="583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3" name="Picture 2" descr="A red letter w on a black background&#10;&#10;Description automatically generated">
            <a:extLst>
              <a:ext uri="{FF2B5EF4-FFF2-40B4-BE49-F238E27FC236}">
                <a16:creationId xmlns:a16="http://schemas.microsoft.com/office/drawing/2014/main" id="{C4AE42C7-82E8-A9BE-23E3-398D1870D8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2629" y="194964"/>
            <a:ext cx="2359698" cy="7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www.myhyke.com/wpi2024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1E634D-044C-8872-11F5-27B943047595}"/>
              </a:ext>
            </a:extLst>
          </p:cNvPr>
          <p:cNvSpPr/>
          <p:nvPr/>
        </p:nvSpPr>
        <p:spPr>
          <a:xfrm>
            <a:off x="598449" y="2022155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E0120B-7907-6F9F-82AD-143F114406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550" y="2007665"/>
            <a:ext cx="1001751" cy="10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430</Words>
  <Application>Microsoft Office PowerPoint</Application>
  <PresentationFormat>Widescreen</PresentationFormat>
  <Paragraphs>30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Ambit</vt:lpstr>
      <vt:lpstr>Ambit Light</vt:lpstr>
      <vt:lpstr>Arial</vt:lpstr>
      <vt:lpstr>Calibri</vt:lpstr>
      <vt:lpstr>Open Sans</vt:lpstr>
      <vt:lpstr>Wingdings</vt:lpstr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Anna Baiungo</cp:lastModifiedBy>
  <cp:revision>31</cp:revision>
  <dcterms:created xsi:type="dcterms:W3CDTF">2023-07-28T11:38:08Z</dcterms:created>
  <dcterms:modified xsi:type="dcterms:W3CDTF">2023-10-09T13:56:28Z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