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8"/>
  </p:notesMasterIdLst>
  <p:sldIdLst>
    <p:sldId id="357" r:id="rId6"/>
    <p:sldId id="214737499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52592F-0A60-01E1-CB8B-99AE9C7B2697}" v="75" dt="2023-09-15T19:09:44.978"/>
    <p1510:client id="{237E6520-E50D-47B3-A7DE-A96885E1BEFF}" v="4" dt="2023-09-05T21:21:11.974"/>
    <p1510:client id="{B7CE9088-8824-1F82-0EEB-23E9B28A56E8}" v="1" dt="2023-10-16T16:19:18.060"/>
    <p1510:client id="{D4822FF8-286F-4001-9E39-A2930D8A201A}" v="4" dt="2023-09-05T21:09:26.544"/>
    <p1510:client id="{FB9DDFFC-83FA-44F1-88A7-69BE908E7D05}" v="39" dt="2023-08-28T20:58:06.5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38" autoAdjust="0"/>
  </p:normalViewPr>
  <p:slideViewPr>
    <p:cSldViewPr snapToGrid="0">
      <p:cViewPr varScale="1">
        <p:scale>
          <a:sx n="88" d="100"/>
          <a:sy n="88" d="100"/>
        </p:scale>
        <p:origin x="1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websterbank202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>
              <a:lnSpc>
                <a:spcPct val="113100"/>
              </a:lnSpc>
              <a:spcBef>
                <a:spcPts val="919"/>
              </a:spcBef>
              <a:defRPr/>
            </a:pPr>
            <a:r>
              <a:rPr lang="en-US" sz="1400" dirty="0">
                <a:solidFill>
                  <a:srgbClr val="2C2C2C"/>
                </a:solidFill>
                <a:latin typeface="Ambit"/>
                <a:ea typeface="Open Sans"/>
                <a:cs typeface="Open Sans"/>
                <a:hlinkClick r:id="rId14"/>
              </a:rPr>
              <a:t>www.myhyke.com/websterbank2024</a:t>
            </a:r>
            <a:r>
              <a:rPr lang="en-US" sz="1400" dirty="0">
                <a:solidFill>
                  <a:srgbClr val="2C2C2C"/>
                </a:solidFill>
                <a:latin typeface="Ambit"/>
                <a:ea typeface="Open Sans"/>
                <a:cs typeface="Open Sans"/>
              </a:rPr>
              <a:t> </a:t>
            </a:r>
            <a:endParaRPr lang="en-US" sz="140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/>
              <a:ea typeface="Open Sans"/>
              <a:cs typeface="Open Sans"/>
            </a:endParaRPr>
          </a:p>
        </p:txBody>
      </p:sp>
      <p:pic>
        <p:nvPicPr>
          <p:cNvPr id="33" name="Picture 3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074FE6A8-E6B0-B01B-5D72-B4781C8A022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6662" y="2000428"/>
            <a:ext cx="969948" cy="96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6e73e92cb0acd4c263c3b6a9ec7ffba6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8063d1bd1be30f3ab9d48962316f5878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cb8eae1-61f1-4403-be82-09eff0b170ed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D1DFB98D-BA40-4880-A940-55C551908C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1915</Words>
  <Application>Microsoft Office PowerPoint</Application>
  <PresentationFormat>Widescreen</PresentationFormat>
  <Paragraphs>123</Paragraphs>
  <Slides>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4" baseType="lpstr">
      <vt:lpstr>Office Theme</vt:lpstr>
      <vt:lpstr>1_Office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Heather Rogers</cp:lastModifiedBy>
  <cp:revision>46</cp:revision>
  <dcterms:created xsi:type="dcterms:W3CDTF">2023-07-28T11:38:08Z</dcterms:created>
  <dcterms:modified xsi:type="dcterms:W3CDTF">2023-10-16T16:19:30Z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