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0B60C-546A-4177-9CE8-48ED1F50DEF3}" v="3" dt="2023-09-29T16:51:42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Heather Rogers" userId="47c9dfdc-fa97-4703-b9f2-3538a58fe55d" providerId="ADAL" clId="{50D0B60C-546A-4177-9CE8-48ED1F50DEF3}"/>
    <pc:docChg chg="custSel delSld modSld">
      <pc:chgData name="Heather Rogers" userId="47c9dfdc-fa97-4703-b9f2-3538a58fe55d" providerId="ADAL" clId="{50D0B60C-546A-4177-9CE8-48ED1F50DEF3}" dt="2023-09-29T16:51:34.524" v="40" actId="20577"/>
      <pc:docMkLst>
        <pc:docMk/>
      </pc:docMkLst>
      <pc:sldChg chg="addSp delSp modSp mod">
        <pc:chgData name="Heather Rogers" userId="47c9dfdc-fa97-4703-b9f2-3538a58fe55d" providerId="ADAL" clId="{50D0B60C-546A-4177-9CE8-48ED1F50DEF3}" dt="2023-09-29T16:50:57.151" v="19" actId="13926"/>
        <pc:sldMkLst>
          <pc:docMk/>
          <pc:sldMk cId="3395361258" sldId="264"/>
        </pc:sldMkLst>
        <pc:spChg chg="mod">
          <ac:chgData name="Heather Rogers" userId="47c9dfdc-fa97-4703-b9f2-3538a58fe55d" providerId="ADAL" clId="{50D0B60C-546A-4177-9CE8-48ED1F50DEF3}" dt="2023-09-29T16:50:57.151" v="19" actId="13926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Heather Rogers" userId="47c9dfdc-fa97-4703-b9f2-3538a58fe55d" providerId="ADAL" clId="{50D0B60C-546A-4177-9CE8-48ED1F50DEF3}" dt="2023-09-29T16:50:45.604" v="3" actId="478"/>
          <ac:spMkLst>
            <pc:docMk/>
            <pc:sldMk cId="3395361258" sldId="264"/>
            <ac:spMk id="4" creationId="{D8D1CE9F-BF13-141F-4F87-2CC5A085EE8E}"/>
          </ac:spMkLst>
        </pc:spChg>
        <pc:picChg chg="add mod">
          <ac:chgData name="Heather Rogers" userId="47c9dfdc-fa97-4703-b9f2-3538a58fe55d" providerId="ADAL" clId="{50D0B60C-546A-4177-9CE8-48ED1F50DEF3}" dt="2023-09-29T16:50:50.052" v="5" actId="1076"/>
          <ac:picMkLst>
            <pc:docMk/>
            <pc:sldMk cId="3395361258" sldId="264"/>
            <ac:picMk id="10" creationId="{FB1419FA-169A-07EA-73D6-3060ED276122}"/>
          </ac:picMkLst>
        </pc:picChg>
      </pc:sldChg>
      <pc:sldChg chg="addSp delSp modSp mod">
        <pc:chgData name="Heather Rogers" userId="47c9dfdc-fa97-4703-b9f2-3538a58fe55d" providerId="ADAL" clId="{50D0B60C-546A-4177-9CE8-48ED1F50DEF3}" dt="2023-09-29T16:51:34.524" v="40" actId="20577"/>
        <pc:sldMkLst>
          <pc:docMk/>
          <pc:sldMk cId="2029168225" sldId="2147374990"/>
        </pc:sldMkLst>
        <pc:spChg chg="mod">
          <ac:chgData name="Heather Rogers" userId="47c9dfdc-fa97-4703-b9f2-3538a58fe55d" providerId="ADAL" clId="{50D0B60C-546A-4177-9CE8-48ED1F50DEF3}" dt="2023-09-29T16:51:34.524" v="4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Heather Rogers" userId="47c9dfdc-fa97-4703-b9f2-3538a58fe55d" providerId="ADAL" clId="{50D0B60C-546A-4177-9CE8-48ED1F50DEF3}" dt="2023-09-29T16:50:59.549" v="20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Heather Rogers" userId="47c9dfdc-fa97-4703-b9f2-3538a58fe55d" providerId="ADAL" clId="{50D0B60C-546A-4177-9CE8-48ED1F50DEF3}" dt="2023-09-29T16:51:06.038" v="25" actId="1076"/>
          <ac:picMkLst>
            <pc:docMk/>
            <pc:sldMk cId="2029168225" sldId="2147374990"/>
            <ac:picMk id="33" creationId="{985C5CE2-36AF-5E67-717A-6EF59E92BEBC}"/>
          </ac:picMkLst>
        </pc:picChg>
      </pc:sldChg>
      <pc:sldChg chg="del">
        <pc:chgData name="Heather Rogers" userId="47c9dfdc-fa97-4703-b9f2-3538a58fe55d" providerId="ADAL" clId="{50D0B60C-546A-4177-9CE8-48ED1F50DEF3}" dt="2023-09-29T16:50:33.284" v="1" actId="47"/>
        <pc:sldMkLst>
          <pc:docMk/>
          <pc:sldMk cId="3535348627" sldId="2147374991"/>
        </pc:sldMkLst>
      </pc:sldChg>
      <pc:sldChg chg="del">
        <pc:chgData name="Heather Rogers" userId="47c9dfdc-fa97-4703-b9f2-3538a58fe55d" providerId="ADAL" clId="{50D0B60C-546A-4177-9CE8-48ED1F50DEF3}" dt="2023-09-29T16:50:31.586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50D0B60C-546A-4177-9CE8-48ED1F50DEF3}" dt="2023-09-29T16:50:31.586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50D0B60C-546A-4177-9CE8-48ED1F50DEF3}" dt="2023-09-29T16:50:31.586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50D0B60C-546A-4177-9CE8-48ED1F50DEF3}" dt="2023-09-29T16:50:31.586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50D0B60C-546A-4177-9CE8-48ED1F50DEF3}" dt="2023-09-29T16:50:31.586" v="0" actId="47"/>
        <pc:sldMkLst>
          <pc:docMk/>
          <pc:sldMk cId="1443693049" sldId="2147374997"/>
        </pc:sldMkLst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well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well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www.myhyke.com/wells2024</a:t>
            </a: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5C5CE2-36AF-5E67-717A-6EF59E92BE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846" y="2169776"/>
            <a:ext cx="770715" cy="7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www.myhyke.com/wells2024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9A861-3500-62D7-CAB5-65B659D48A41}"/>
              </a:ext>
            </a:extLst>
          </p:cNvPr>
          <p:cNvSpPr txBox="1"/>
          <p:nvPr/>
        </p:nvSpPr>
        <p:spPr>
          <a:xfrm>
            <a:off x="8773885" y="32696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$5K SWEEPSTAKES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1419FA-169A-07EA-73D6-3060ED276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233131"/>
            <a:ext cx="936171" cy="9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  <MediaLengthInSeconds xmlns="9f58d6bb-146d-4843-ac08-d56a8c394b89" xsi:nil="true"/>
    <SharedWithUsers xmlns="7b82d35e-fb45-4842-a133-edd2d729d94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20D4F895-A536-4E70-B86E-1211798093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633</Words>
  <Application>Microsoft Office PowerPoint</Application>
  <PresentationFormat>Widescreen</PresentationFormat>
  <Paragraphs>42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30</cp:revision>
  <dcterms:created xsi:type="dcterms:W3CDTF">2023-07-28T11:38:08Z</dcterms:created>
  <dcterms:modified xsi:type="dcterms:W3CDTF">2023-09-29T16:51:44Z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  <property fmtid="{D5CDD505-2E9C-101B-9397-08002B2CF9AE}" pid="4" name="Order">
    <vt:lpwstr>55800.0000000000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