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A8490"/>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63" d="100"/>
          <a:sy n="63"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wheatoncollege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wheatoncollege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chemeClr val="tx2"/>
                </a:solidFill>
                <a:latin typeface="Ambit" panose="00000500000000000000" pitchFamily="50" charset="0"/>
                <a:ea typeface="Open Sans" pitchFamily="2" charset="0"/>
                <a:cs typeface="Open Sans" pitchFamily="2" charset="0"/>
                <a:hlinkClick r:id="rId6"/>
              </a:rPr>
              <a:t>www.myhyke.com/wheatoncollege2024</a:t>
            </a:r>
            <a:r>
              <a:rPr lang="en-US" sz="1600" dirty="0">
                <a:solidFill>
                  <a:schemeClr val="tx2"/>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chemeClr val="tx2"/>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74681" y="1861756"/>
            <a:ext cx="928251" cy="928251"/>
          </a:xfrm>
          <a:prstGeom prst="rect">
            <a:avLst/>
          </a:prstGeom>
          <a:solidFill>
            <a:srgbClr val="FFFFFF"/>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EA3786BB-AB64-0A27-CC17-5821C426F88A}"/>
              </a:ext>
            </a:extLst>
          </p:cNvPr>
          <p:cNvPicPr>
            <a:picLocks noChangeAspect="1"/>
          </p:cNvPicPr>
          <p:nvPr/>
        </p:nvPicPr>
        <p:blipFill>
          <a:blip r:embed="rId11"/>
          <a:stretch>
            <a:fillRect/>
          </a:stretch>
        </p:blipFill>
        <p:spPr>
          <a:xfrm>
            <a:off x="574680" y="1871064"/>
            <a:ext cx="928251" cy="928251"/>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www.myhyke.com/wheatoncollege2024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sp>
        <p:nvSpPr>
          <p:cNvPr id="10" name="Rectangle 9">
            <a:extLst>
              <a:ext uri="{FF2B5EF4-FFF2-40B4-BE49-F238E27FC236}">
                <a16:creationId xmlns:a16="http://schemas.microsoft.com/office/drawing/2014/main" id="{A44E2189-4272-8F22-FB68-E87774A612FD}"/>
              </a:ext>
            </a:extLst>
          </p:cNvPr>
          <p:cNvSpPr/>
          <p:nvPr/>
        </p:nvSpPr>
        <p:spPr>
          <a:xfrm>
            <a:off x="598449" y="4434363"/>
            <a:ext cx="928251" cy="928251"/>
          </a:xfrm>
          <a:prstGeom prst="rect">
            <a:avLst/>
          </a:prstGeom>
          <a:solidFill>
            <a:srgbClr val="FFFFFF"/>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48FCF9C7-1AA6-6943-ECDF-8CD378267DAC}"/>
              </a:ext>
            </a:extLst>
          </p:cNvPr>
          <p:cNvPicPr>
            <a:picLocks noChangeAspect="1"/>
          </p:cNvPicPr>
          <p:nvPr/>
        </p:nvPicPr>
        <p:blipFill>
          <a:blip r:embed="rId5"/>
          <a:stretch>
            <a:fillRect/>
          </a:stretch>
        </p:blipFill>
        <p:spPr>
          <a:xfrm>
            <a:off x="598449" y="4434362"/>
            <a:ext cx="928251" cy="928251"/>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586</TotalTime>
  <Words>613</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17</cp:revision>
  <dcterms:created xsi:type="dcterms:W3CDTF">2023-07-28T11:38:08Z</dcterms:created>
  <dcterms:modified xsi:type="dcterms:W3CDTF">2023-10-03T18:14:39Z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