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6" d="100"/>
          <a:sy n="96" d="100"/>
        </p:scale>
        <p:origin x="30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workiva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900535" y="1954381"/>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www.myhyke.com/workiva2024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7282" cy="7661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00BC8882-A165-54DE-5E69-6DC815FFD8FF}"/>
              </a:ext>
            </a:extLst>
          </p:cNvPr>
          <p:cNvPicPr>
            <a:picLocks noChangeAspect="1"/>
          </p:cNvPicPr>
          <p:nvPr/>
        </p:nvPicPr>
        <p:blipFill>
          <a:blip r:embed="rId11"/>
          <a:stretch>
            <a:fillRect/>
          </a:stretch>
        </p:blipFill>
        <p:spPr>
          <a:xfrm>
            <a:off x="620870" y="1833882"/>
            <a:ext cx="844904" cy="844904"/>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588</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Inny Taylor</cp:lastModifiedBy>
  <cp:revision>17</cp:revision>
  <dcterms:created xsi:type="dcterms:W3CDTF">2023-07-28T11:38:08Z</dcterms:created>
  <dcterms:modified xsi:type="dcterms:W3CDTF">2023-10-29T18:50:03Z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