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5240000" cy="8572500"/>
  <p:notesSz cx="15240000" cy="8572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480" y="2811657"/>
            <a:ext cx="8473440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480" y="2811657"/>
            <a:ext cx="8473440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F5FAFF"/>
                </a:solidFill>
                <a:latin typeface="Sofia Pro Black"/>
                <a:cs typeface="Sofia Pro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51745" y="7928044"/>
            <a:ext cx="27882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25">
                <a:solidFill>
                  <a:srgbClr val="F5FAFF"/>
                </a:solidFill>
                <a:latin typeface="Century Gothic"/>
                <a:cs typeface="Century Gothic"/>
              </a:rPr>
              <a:t>ADD</a:t>
            </a:r>
            <a:r>
              <a:rPr dirty="0" sz="1700" spc="160">
                <a:solidFill>
                  <a:srgbClr val="F5FAFF"/>
                </a:solidFill>
                <a:latin typeface="Century Gothic"/>
                <a:cs typeface="Century Gothic"/>
              </a:rPr>
              <a:t> YOUR</a:t>
            </a:r>
            <a:r>
              <a:rPr dirty="0" sz="1700" spc="165">
                <a:solidFill>
                  <a:srgbClr val="F5FAFF"/>
                </a:solidFill>
                <a:latin typeface="Century Gothic"/>
                <a:cs typeface="Century Gothic"/>
              </a:rPr>
              <a:t> </a:t>
            </a:r>
            <a:r>
              <a:rPr dirty="0" sz="1700">
                <a:solidFill>
                  <a:srgbClr val="F5FAFF"/>
                </a:solidFill>
                <a:latin typeface="Century Gothic"/>
                <a:cs typeface="Century Gothic"/>
              </a:rPr>
              <a:t>LOGO</a:t>
            </a:r>
            <a:r>
              <a:rPr dirty="0" sz="1700" spc="165">
                <a:solidFill>
                  <a:srgbClr val="F5FAFF"/>
                </a:solidFill>
                <a:latin typeface="Century Gothic"/>
                <a:cs typeface="Century Gothic"/>
              </a:rPr>
              <a:t> </a:t>
            </a:r>
            <a:r>
              <a:rPr dirty="0" sz="1700" spc="235">
                <a:solidFill>
                  <a:srgbClr val="F5FAFF"/>
                </a:solidFill>
                <a:latin typeface="Century Gothic"/>
                <a:cs typeface="Century Gothic"/>
              </a:rPr>
              <a:t>HERE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dirty="0" spc="-95"/>
              <a:t>20%</a:t>
            </a:r>
            <a:r>
              <a:rPr dirty="0" spc="-240"/>
              <a:t> </a:t>
            </a:r>
            <a:r>
              <a:rPr dirty="0" spc="-65"/>
              <a:t>OF</a:t>
            </a:r>
            <a:r>
              <a:rPr dirty="0" spc="-229"/>
              <a:t> </a:t>
            </a:r>
            <a:r>
              <a:rPr dirty="0" spc="-114"/>
              <a:t>PEOPLE</a:t>
            </a:r>
            <a:r>
              <a:rPr dirty="0" spc="-225"/>
              <a:t> </a:t>
            </a:r>
            <a:r>
              <a:rPr dirty="0" spc="-110"/>
              <a:t>OFTEN</a:t>
            </a:r>
            <a:r>
              <a:rPr dirty="0" spc="-229"/>
              <a:t> </a:t>
            </a:r>
            <a:r>
              <a:rPr dirty="0" spc="-114"/>
              <a:t>REGRET</a:t>
            </a:r>
            <a:r>
              <a:rPr dirty="0" spc="-225"/>
              <a:t> </a:t>
            </a:r>
            <a:r>
              <a:rPr dirty="0" spc="-85"/>
              <a:t>THE </a:t>
            </a:r>
            <a:r>
              <a:rPr dirty="0" spc="-120"/>
              <a:t>BENEFITS</a:t>
            </a:r>
            <a:r>
              <a:rPr dirty="0" spc="-220"/>
              <a:t> </a:t>
            </a:r>
            <a:r>
              <a:rPr dirty="0" spc="-120"/>
              <a:t>CHOICES</a:t>
            </a:r>
            <a:r>
              <a:rPr dirty="0" spc="-210"/>
              <a:t> </a:t>
            </a:r>
            <a:r>
              <a:rPr dirty="0" spc="-105"/>
              <a:t>THEY</a:t>
            </a:r>
            <a:r>
              <a:rPr dirty="0" spc="-204"/>
              <a:t> </a:t>
            </a:r>
            <a:r>
              <a:rPr dirty="0" spc="-10"/>
              <a:t>MAKE.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4350" spc="-145" b="0" i="1">
                <a:latin typeface="Sofia Pro Medium italic"/>
                <a:cs typeface="Sofia Pro Medium italic"/>
              </a:rPr>
              <a:t>Review</a:t>
            </a:r>
            <a:r>
              <a:rPr dirty="0" sz="4350" spc="-220" b="0" i="1">
                <a:latin typeface="Sofia Pro Medium italic"/>
                <a:cs typeface="Sofia Pro Medium italic"/>
              </a:rPr>
              <a:t> </a:t>
            </a:r>
            <a:r>
              <a:rPr dirty="0" sz="4350" spc="-130" b="0" i="1">
                <a:latin typeface="Sofia Pro Medium italic"/>
                <a:cs typeface="Sofia Pro Medium italic"/>
              </a:rPr>
              <a:t>your</a:t>
            </a:r>
            <a:r>
              <a:rPr dirty="0" sz="4350" spc="-220" b="0" i="1">
                <a:latin typeface="Sofia Pro Medium italic"/>
                <a:cs typeface="Sofia Pro Medium italic"/>
              </a:rPr>
              <a:t> </a:t>
            </a:r>
            <a:r>
              <a:rPr dirty="0" sz="4350" spc="-145" b="0" i="1">
                <a:latin typeface="Sofia Pro Medium italic"/>
                <a:cs typeface="Sofia Pro Medium italic"/>
              </a:rPr>
              <a:t>options</a:t>
            </a:r>
            <a:r>
              <a:rPr dirty="0" sz="4350" spc="-220" b="0" i="1">
                <a:latin typeface="Sofia Pro Medium italic"/>
                <a:cs typeface="Sofia Pro Medium italic"/>
              </a:rPr>
              <a:t> </a:t>
            </a:r>
            <a:r>
              <a:rPr dirty="0" sz="4350" spc="-10" b="0" i="1">
                <a:latin typeface="Sofia Pro Medium italic"/>
                <a:cs typeface="Sofia Pro Medium italic"/>
              </a:rPr>
              <a:t>today!</a:t>
            </a:r>
            <a:endParaRPr sz="4350">
              <a:latin typeface="Sofia Pro Medium italic"/>
              <a:cs typeface="Sofia Pro Medium ital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1264" y="8180139"/>
            <a:ext cx="16611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75">
                <a:solidFill>
                  <a:srgbClr val="F5FAFF"/>
                </a:solidFill>
                <a:latin typeface="Century Gothic"/>
                <a:cs typeface="Century Gothic"/>
              </a:rPr>
              <a:t>Source:</a:t>
            </a:r>
            <a:r>
              <a:rPr dirty="0" sz="1700" spc="150">
                <a:solidFill>
                  <a:srgbClr val="F5FAFF"/>
                </a:solidFill>
                <a:latin typeface="Century Gothic"/>
                <a:cs typeface="Century Gothic"/>
              </a:rPr>
              <a:t> </a:t>
            </a:r>
            <a:r>
              <a:rPr dirty="0" sz="1700" spc="190">
                <a:solidFill>
                  <a:srgbClr val="F5FAFF"/>
                </a:solidFill>
                <a:latin typeface="Century Gothic"/>
                <a:cs typeface="Century Gothic"/>
              </a:rPr>
              <a:t>SHRM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Benji Page</dc:creator>
  <cp:keywords>DAFHeRW6mJQ,BAE3PYDied4</cp:keywords>
  <dc:title>EE Graphic 1</dc:title>
  <dcterms:created xsi:type="dcterms:W3CDTF">2022-08-03T17:51:20Z</dcterms:created>
  <dcterms:modified xsi:type="dcterms:W3CDTF">2022-08-03T17:51:20Z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2022-08-03T00:00:00Z</vt:filetime>
  </property>
</Properties>
</file>