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5240000" cy="8572500"/>
  <p:notesSz cx="15240000" cy="8572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43000" y="2657475"/>
            <a:ext cx="12954000" cy="1800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86000" y="4800600"/>
            <a:ext cx="10668000" cy="2143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C344A"/>
                </a:solidFill>
                <a:latin typeface="Sofia Pro Medium"/>
                <a:cs typeface="Sofia Pro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C344A"/>
                </a:solidFill>
                <a:latin typeface="Sofia Pro Medium"/>
                <a:cs typeface="Sofia Pro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762000" y="1971675"/>
            <a:ext cx="6629400" cy="5657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848600" y="1971675"/>
            <a:ext cx="6629400" cy="5657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C344A"/>
                </a:solidFill>
                <a:latin typeface="Sofia Pro Medium"/>
                <a:cs typeface="Sofia Pro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5239999" cy="8572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09756" y="825595"/>
            <a:ext cx="6148705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0C344A"/>
                </a:solidFill>
                <a:latin typeface="Sofia Pro Medium"/>
                <a:cs typeface="Sofia Pro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2000" y="1971675"/>
            <a:ext cx="13716000" cy="5657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181600" y="7972425"/>
            <a:ext cx="4876800" cy="428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762000" y="7972425"/>
            <a:ext cx="3505200" cy="428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0972800" y="7972425"/>
            <a:ext cx="3505200" cy="428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354007" y="1260285"/>
            <a:ext cx="5660390" cy="22840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>
              <a:lnSpc>
                <a:spcPts val="6235"/>
              </a:lnSpc>
              <a:spcBef>
                <a:spcPts val="90"/>
              </a:spcBef>
            </a:pPr>
            <a:r>
              <a:rPr dirty="0" sz="5950" spc="-180" b="1">
                <a:solidFill>
                  <a:srgbClr val="0C344A"/>
                </a:solidFill>
                <a:latin typeface="Sofia Pro Black"/>
                <a:cs typeface="Sofia Pro Black"/>
              </a:rPr>
              <a:t>Don't</a:t>
            </a:r>
            <a:r>
              <a:rPr dirty="0" sz="5950" spc="-330" b="1">
                <a:solidFill>
                  <a:srgbClr val="0C344A"/>
                </a:solidFill>
                <a:latin typeface="Sofia Pro Black"/>
                <a:cs typeface="Sofia Pro Black"/>
              </a:rPr>
              <a:t> </a:t>
            </a:r>
            <a:r>
              <a:rPr dirty="0" sz="5950" spc="-175" b="1">
                <a:solidFill>
                  <a:srgbClr val="0C344A"/>
                </a:solidFill>
                <a:latin typeface="Sofia Pro Black"/>
                <a:cs typeface="Sofia Pro Black"/>
              </a:rPr>
              <a:t>miss</a:t>
            </a:r>
            <a:r>
              <a:rPr dirty="0" sz="5950" spc="-325" b="1">
                <a:solidFill>
                  <a:srgbClr val="0C344A"/>
                </a:solidFill>
                <a:latin typeface="Sofia Pro Black"/>
                <a:cs typeface="Sofia Pro Black"/>
              </a:rPr>
              <a:t> </a:t>
            </a:r>
            <a:r>
              <a:rPr dirty="0" sz="5950" spc="-20" b="1">
                <a:solidFill>
                  <a:srgbClr val="0C344A"/>
                </a:solidFill>
                <a:latin typeface="Sofia Pro Black"/>
                <a:cs typeface="Sofia Pro Black"/>
              </a:rPr>
              <a:t>your</a:t>
            </a:r>
            <a:endParaRPr sz="5950">
              <a:latin typeface="Sofia Pro Black"/>
              <a:cs typeface="Sofia Pro Black"/>
            </a:endParaRPr>
          </a:p>
          <a:p>
            <a:pPr algn="ctr" marL="12700" marR="5080">
              <a:lnSpc>
                <a:spcPct val="74600"/>
              </a:lnSpc>
              <a:spcBef>
                <a:spcPts val="910"/>
              </a:spcBef>
            </a:pPr>
            <a:r>
              <a:rPr dirty="0" sz="5950" spc="-190" b="1">
                <a:solidFill>
                  <a:srgbClr val="0C344A"/>
                </a:solidFill>
                <a:latin typeface="Sofia Pro Black"/>
                <a:cs typeface="Sofia Pro Black"/>
              </a:rPr>
              <a:t>chance</a:t>
            </a:r>
            <a:r>
              <a:rPr dirty="0" sz="5950" spc="-335" b="1">
                <a:solidFill>
                  <a:srgbClr val="0C344A"/>
                </a:solidFill>
                <a:latin typeface="Sofia Pro Black"/>
                <a:cs typeface="Sofia Pro Black"/>
              </a:rPr>
              <a:t> </a:t>
            </a:r>
            <a:r>
              <a:rPr dirty="0" sz="5950" spc="-125" b="1">
                <a:solidFill>
                  <a:srgbClr val="0C344A"/>
                </a:solidFill>
                <a:latin typeface="Sofia Pro Black"/>
                <a:cs typeface="Sofia Pro Black"/>
              </a:rPr>
              <a:t>to</a:t>
            </a:r>
            <a:r>
              <a:rPr dirty="0" sz="5950" spc="-335" b="1">
                <a:solidFill>
                  <a:srgbClr val="0C344A"/>
                </a:solidFill>
                <a:latin typeface="Sofia Pro Black"/>
                <a:cs typeface="Sofia Pro Black"/>
              </a:rPr>
              <a:t> </a:t>
            </a:r>
            <a:r>
              <a:rPr dirty="0" sz="5950" spc="-125" b="1">
                <a:solidFill>
                  <a:srgbClr val="0C344A"/>
                </a:solidFill>
                <a:latin typeface="Sofia Pro Black"/>
                <a:cs typeface="Sofia Pro Black"/>
              </a:rPr>
              <a:t>review </a:t>
            </a:r>
            <a:r>
              <a:rPr dirty="0" sz="5950" spc="-175" b="1">
                <a:solidFill>
                  <a:srgbClr val="0C344A"/>
                </a:solidFill>
                <a:latin typeface="Sofia Pro Black"/>
                <a:cs typeface="Sofia Pro Black"/>
              </a:rPr>
              <a:t>your</a:t>
            </a:r>
            <a:r>
              <a:rPr dirty="0" sz="5950" spc="-325" b="1">
                <a:solidFill>
                  <a:srgbClr val="0C344A"/>
                </a:solidFill>
                <a:latin typeface="Sofia Pro Black"/>
                <a:cs typeface="Sofia Pro Black"/>
              </a:rPr>
              <a:t> </a:t>
            </a:r>
            <a:r>
              <a:rPr dirty="0" sz="5950" spc="-55" b="1">
                <a:solidFill>
                  <a:srgbClr val="0C344A"/>
                </a:solidFill>
                <a:latin typeface="Sofia Pro Black"/>
                <a:cs typeface="Sofia Pro Black"/>
              </a:rPr>
              <a:t>benefits!</a:t>
            </a:r>
            <a:endParaRPr sz="5950">
              <a:latin typeface="Sofia Pro Black"/>
              <a:cs typeface="Sofia Pro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09756" y="825595"/>
            <a:ext cx="614870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85"/>
              <a:t>OPEN</a:t>
            </a:r>
            <a:r>
              <a:rPr dirty="0" spc="240"/>
              <a:t> </a:t>
            </a:r>
            <a:r>
              <a:rPr dirty="0" spc="100"/>
              <a:t>ENROLLMENT</a:t>
            </a:r>
            <a:r>
              <a:rPr dirty="0" spc="250"/>
              <a:t> </a:t>
            </a:r>
            <a:r>
              <a:rPr dirty="0" spc="55"/>
              <a:t>IS</a:t>
            </a:r>
            <a:r>
              <a:rPr dirty="0" spc="250"/>
              <a:t> </a:t>
            </a:r>
            <a:r>
              <a:rPr dirty="0" spc="85"/>
              <a:t>COMING!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1751745" y="7928044"/>
            <a:ext cx="2788285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125">
                <a:solidFill>
                  <a:srgbClr val="0C344A"/>
                </a:solidFill>
                <a:latin typeface="Century Gothic"/>
                <a:cs typeface="Century Gothic"/>
              </a:rPr>
              <a:t>ADD</a:t>
            </a:r>
            <a:r>
              <a:rPr dirty="0" sz="1700" spc="160">
                <a:solidFill>
                  <a:srgbClr val="0C344A"/>
                </a:solidFill>
                <a:latin typeface="Century Gothic"/>
                <a:cs typeface="Century Gothic"/>
              </a:rPr>
              <a:t> YOUR</a:t>
            </a:r>
            <a:r>
              <a:rPr dirty="0" sz="1700" spc="165">
                <a:solidFill>
                  <a:srgbClr val="0C344A"/>
                </a:solidFill>
                <a:latin typeface="Century Gothic"/>
                <a:cs typeface="Century Gothic"/>
              </a:rPr>
              <a:t> </a:t>
            </a:r>
            <a:r>
              <a:rPr dirty="0" sz="1700">
                <a:solidFill>
                  <a:srgbClr val="0C344A"/>
                </a:solidFill>
                <a:latin typeface="Century Gothic"/>
                <a:cs typeface="Century Gothic"/>
              </a:rPr>
              <a:t>LOGO</a:t>
            </a:r>
            <a:r>
              <a:rPr dirty="0" sz="1700" spc="165">
                <a:solidFill>
                  <a:srgbClr val="0C344A"/>
                </a:solidFill>
                <a:latin typeface="Century Gothic"/>
                <a:cs typeface="Century Gothic"/>
              </a:rPr>
              <a:t> </a:t>
            </a:r>
            <a:r>
              <a:rPr dirty="0" sz="1700" spc="235">
                <a:solidFill>
                  <a:srgbClr val="0C344A"/>
                </a:solidFill>
                <a:latin typeface="Century Gothic"/>
                <a:cs typeface="Century Gothic"/>
              </a:rPr>
              <a:t>HERE</a:t>
            </a:r>
            <a:endParaRPr sz="17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Benji Page</dc:creator>
  <cp:keywords>DAFHeQCC-9Q,BAE3PYDied4</cp:keywords>
  <dc:title>EE Graphic 2</dc:title>
  <dcterms:created xsi:type="dcterms:W3CDTF">2022-08-03T17:49:08Z</dcterms:created>
  <dcterms:modified xsi:type="dcterms:W3CDTF">2022-08-03T17:49:08Z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2022-08-03T00:00:00Z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2022-08-03T00:00:00Z</vt:filetime>
  </property>
</Properties>
</file>