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FD4C8-5A4E-4137-8AAD-67F0E050CEB1}" v="3" dt="2023-11-09T15:35:13.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94" d="100"/>
          <a:sy n="94"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ecite Williams" userId="503d62e6-00b6-488f-9792-6e009985900d" providerId="ADAL" clId="{365A04BB-4154-43CC-9211-4768446D56B5}"/>
    <pc:docChg chg="custSel delSld modSld">
      <pc:chgData name="Felecite Williams" userId="503d62e6-00b6-488f-9792-6e009985900d" providerId="ADAL" clId="{365A04BB-4154-43CC-9211-4768446D56B5}" dt="2023-10-21T22:32:01.506" v="42" actId="1076"/>
      <pc:docMkLst>
        <pc:docMk/>
      </pc:docMkLst>
      <pc:sldChg chg="addSp delSp modSp mod">
        <pc:chgData name="Felecite Williams" userId="503d62e6-00b6-488f-9792-6e009985900d" providerId="ADAL" clId="{365A04BB-4154-43CC-9211-4768446D56B5}" dt="2023-10-21T21:36:01.470" v="23" actId="13926"/>
        <pc:sldMkLst>
          <pc:docMk/>
          <pc:sldMk cId="3395361258" sldId="264"/>
        </pc:sldMkLst>
        <pc:spChg chg="mod">
          <ac:chgData name="Felecite Williams" userId="503d62e6-00b6-488f-9792-6e009985900d" providerId="ADAL" clId="{365A04BB-4154-43CC-9211-4768446D56B5}" dt="2023-10-21T21:36:01.470" v="23" actId="13926"/>
          <ac:spMkLst>
            <pc:docMk/>
            <pc:sldMk cId="3395361258" sldId="264"/>
            <ac:spMk id="3" creationId="{59BAD062-5EE5-0905-FF76-B99E3E720113}"/>
          </ac:spMkLst>
        </pc:spChg>
        <pc:spChg chg="del">
          <ac:chgData name="Felecite Williams" userId="503d62e6-00b6-488f-9792-6e009985900d" providerId="ADAL" clId="{365A04BB-4154-43CC-9211-4768446D56B5}" dt="2023-10-21T21:35:25.778" v="17" actId="21"/>
          <ac:spMkLst>
            <pc:docMk/>
            <pc:sldMk cId="3395361258" sldId="264"/>
            <ac:spMk id="4" creationId="{D8D1CE9F-BF13-141F-4F87-2CC5A085EE8E}"/>
          </ac:spMkLst>
        </pc:spChg>
        <pc:spChg chg="del mod">
          <ac:chgData name="Felecite Williams" userId="503d62e6-00b6-488f-9792-6e009985900d" providerId="ADAL" clId="{365A04BB-4154-43CC-9211-4768446D56B5}" dt="2023-10-21T21:35:25.790" v="19"/>
          <ac:spMkLst>
            <pc:docMk/>
            <pc:sldMk cId="3395361258" sldId="264"/>
            <ac:spMk id="9" creationId="{3B19A861-3500-62D7-CAB5-65B659D48A41}"/>
          </ac:spMkLst>
        </pc:spChg>
        <pc:picChg chg="add mod">
          <ac:chgData name="Felecite Williams" userId="503d62e6-00b6-488f-9792-6e009985900d" providerId="ADAL" clId="{365A04BB-4154-43CC-9211-4768446D56B5}" dt="2023-10-21T21:35:54.999" v="22" actId="1076"/>
          <ac:picMkLst>
            <pc:docMk/>
            <pc:sldMk cId="3395361258" sldId="264"/>
            <ac:picMk id="10" creationId="{53F49922-99E9-8E7B-25DE-591B12A9FD62}"/>
          </ac:picMkLst>
        </pc:picChg>
      </pc:sldChg>
      <pc:sldChg chg="addSp modSp">
        <pc:chgData name="Felecite Williams" userId="503d62e6-00b6-488f-9792-6e009985900d" providerId="ADAL" clId="{365A04BB-4154-43CC-9211-4768446D56B5}" dt="2023-10-21T22:32:01.506" v="42" actId="1076"/>
        <pc:sldMkLst>
          <pc:docMk/>
          <pc:sldMk cId="2375773656" sldId="357"/>
        </pc:sldMkLst>
        <pc:picChg chg="add mod">
          <ac:chgData name="Felecite Williams" userId="503d62e6-00b6-488f-9792-6e009985900d" providerId="ADAL" clId="{365A04BB-4154-43CC-9211-4768446D56B5}" dt="2023-10-21T22:32:01.506" v="42" actId="1076"/>
          <ac:picMkLst>
            <pc:docMk/>
            <pc:sldMk cId="2375773656" sldId="357"/>
            <ac:picMk id="1026" creationId="{00C19820-A54C-1C6C-F1D0-3F29A1461504}"/>
          </ac:picMkLst>
        </pc:picChg>
      </pc:sldChg>
      <pc:sldChg chg="addSp delSp modSp mod">
        <pc:chgData name="Felecite Williams" userId="503d62e6-00b6-488f-9792-6e009985900d" providerId="ADAL" clId="{365A04BB-4154-43CC-9211-4768446D56B5}" dt="2023-10-21T21:36:41.587" v="39" actId="14100"/>
        <pc:sldMkLst>
          <pc:docMk/>
          <pc:sldMk cId="2029168225" sldId="2147374990"/>
        </pc:sldMkLst>
        <pc:spChg chg="mod">
          <ac:chgData name="Felecite Williams" userId="503d62e6-00b6-488f-9792-6e009985900d" providerId="ADAL" clId="{365A04BB-4154-43CC-9211-4768446D56B5}" dt="2023-10-21T21:36:17.545" v="33" actId="13926"/>
          <ac:spMkLst>
            <pc:docMk/>
            <pc:sldMk cId="2029168225" sldId="2147374990"/>
            <ac:spMk id="6" creationId="{2403DC0C-16B3-DCD3-1958-903742949DA9}"/>
          </ac:spMkLst>
        </pc:spChg>
        <pc:spChg chg="del">
          <ac:chgData name="Felecite Williams" userId="503d62e6-00b6-488f-9792-6e009985900d" providerId="ADAL" clId="{365A04BB-4154-43CC-9211-4768446D56B5}" dt="2023-10-21T21:36:21.857" v="34" actId="21"/>
          <ac:spMkLst>
            <pc:docMk/>
            <pc:sldMk cId="2029168225" sldId="2147374990"/>
            <ac:spMk id="30" creationId="{6B0A8AAD-ED2F-8681-432E-FBFCB3387280}"/>
          </ac:spMkLst>
        </pc:spChg>
        <pc:picChg chg="add mod">
          <ac:chgData name="Felecite Williams" userId="503d62e6-00b6-488f-9792-6e009985900d" providerId="ADAL" clId="{365A04BB-4154-43CC-9211-4768446D56B5}" dt="2023-10-21T21:36:41.587" v="39" actId="14100"/>
          <ac:picMkLst>
            <pc:docMk/>
            <pc:sldMk cId="2029168225" sldId="2147374990"/>
            <ac:picMk id="3" creationId="{4462F6E2-EFC4-F0A2-9B28-63135EB4F1AF}"/>
          </ac:picMkLst>
        </pc:picChg>
      </pc:sldChg>
      <pc:sldChg chg="del">
        <pc:chgData name="Felecite Williams" userId="503d62e6-00b6-488f-9792-6e009985900d" providerId="ADAL" clId="{365A04BB-4154-43CC-9211-4768446D56B5}" dt="2023-10-21T21:35:02.485" v="5" actId="47"/>
        <pc:sldMkLst>
          <pc:docMk/>
          <pc:sldMk cId="3535348627" sldId="2147374991"/>
        </pc:sldMkLst>
      </pc:sldChg>
      <pc:sldChg chg="del">
        <pc:chgData name="Felecite Williams" userId="503d62e6-00b6-488f-9792-6e009985900d" providerId="ADAL" clId="{365A04BB-4154-43CC-9211-4768446D56B5}" dt="2023-10-21T21:35:01.729" v="4" actId="47"/>
        <pc:sldMkLst>
          <pc:docMk/>
          <pc:sldMk cId="3652850390" sldId="2147374992"/>
        </pc:sldMkLst>
      </pc:sldChg>
      <pc:sldChg chg="del">
        <pc:chgData name="Felecite Williams" userId="503d62e6-00b6-488f-9792-6e009985900d" providerId="ADAL" clId="{365A04BB-4154-43CC-9211-4768446D56B5}" dt="2023-10-21T21:35:01.373" v="3" actId="47"/>
        <pc:sldMkLst>
          <pc:docMk/>
          <pc:sldMk cId="111225721" sldId="2147374993"/>
        </pc:sldMkLst>
      </pc:sldChg>
      <pc:sldChg chg="del">
        <pc:chgData name="Felecite Williams" userId="503d62e6-00b6-488f-9792-6e009985900d" providerId="ADAL" clId="{365A04BB-4154-43CC-9211-4768446D56B5}" dt="2023-10-21T21:35:01.315" v="2" actId="47"/>
        <pc:sldMkLst>
          <pc:docMk/>
          <pc:sldMk cId="64880945" sldId="2147374994"/>
        </pc:sldMkLst>
      </pc:sldChg>
      <pc:sldChg chg="del">
        <pc:chgData name="Felecite Williams" userId="503d62e6-00b6-488f-9792-6e009985900d" providerId="ADAL" clId="{365A04BB-4154-43CC-9211-4768446D56B5}" dt="2023-10-21T21:35:00.494" v="1" actId="47"/>
        <pc:sldMkLst>
          <pc:docMk/>
          <pc:sldMk cId="2420782340" sldId="2147374995"/>
        </pc:sldMkLst>
      </pc:sldChg>
      <pc:sldChg chg="del">
        <pc:chgData name="Felecite Williams" userId="503d62e6-00b6-488f-9792-6e009985900d" providerId="ADAL" clId="{365A04BB-4154-43CC-9211-4768446D56B5}" dt="2023-10-21T21:35:00.168" v="0" actId="47"/>
        <pc:sldMkLst>
          <pc:docMk/>
          <pc:sldMk cId="1486473547" sldId="2147374996"/>
        </pc:sldMkLst>
      </pc:sldChg>
    </pc:docChg>
  </pc:docChgLst>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docChgLst>
    <pc:chgData name="Felecite Williams" userId="503d62e6-00b6-488f-9792-6e009985900d" providerId="ADAL" clId="{0E9FD4C8-5A4E-4137-8AAD-67F0E050CEB1}"/>
    <pc:docChg chg="custSel modSld">
      <pc:chgData name="Felecite Williams" userId="503d62e6-00b6-488f-9792-6e009985900d" providerId="ADAL" clId="{0E9FD4C8-5A4E-4137-8AAD-67F0E050CEB1}" dt="2023-11-09T15:35:19.782" v="13" actId="1076"/>
      <pc:docMkLst>
        <pc:docMk/>
      </pc:docMkLst>
      <pc:sldChg chg="addSp delSp modSp mod">
        <pc:chgData name="Felecite Williams" userId="503d62e6-00b6-488f-9792-6e009985900d" providerId="ADAL" clId="{0E9FD4C8-5A4E-4137-8AAD-67F0E050CEB1}" dt="2023-11-09T15:35:19.782" v="13" actId="1076"/>
        <pc:sldMkLst>
          <pc:docMk/>
          <pc:sldMk cId="3395361258" sldId="264"/>
        </pc:sldMkLst>
        <pc:picChg chg="add mod">
          <ac:chgData name="Felecite Williams" userId="503d62e6-00b6-488f-9792-6e009985900d" providerId="ADAL" clId="{0E9FD4C8-5A4E-4137-8AAD-67F0E050CEB1}" dt="2023-11-09T15:35:19.782" v="13" actId="1076"/>
          <ac:picMkLst>
            <pc:docMk/>
            <pc:sldMk cId="3395361258" sldId="264"/>
            <ac:picMk id="6" creationId="{CC89FBEE-B732-8465-292E-4C46493A063B}"/>
          </ac:picMkLst>
        </pc:picChg>
        <pc:picChg chg="del">
          <ac:chgData name="Felecite Williams" userId="503d62e6-00b6-488f-9792-6e009985900d" providerId="ADAL" clId="{0E9FD4C8-5A4E-4137-8AAD-67F0E050CEB1}" dt="2023-11-09T15:35:03.566" v="8" actId="21"/>
          <ac:picMkLst>
            <pc:docMk/>
            <pc:sldMk cId="3395361258" sldId="264"/>
            <ac:picMk id="10" creationId="{53F49922-99E9-8E7B-25DE-591B12A9FD62}"/>
          </ac:picMkLst>
        </pc:picChg>
      </pc:sldChg>
      <pc:sldChg chg="addSp delSp modSp mod">
        <pc:chgData name="Felecite Williams" userId="503d62e6-00b6-488f-9792-6e009985900d" providerId="ADAL" clId="{0E9FD4C8-5A4E-4137-8AAD-67F0E050CEB1}" dt="2023-11-09T15:34:56.892" v="7" actId="1076"/>
        <pc:sldMkLst>
          <pc:docMk/>
          <pc:sldMk cId="2029168225" sldId="2147374990"/>
        </pc:sldMkLst>
        <pc:picChg chg="del">
          <ac:chgData name="Felecite Williams" userId="503d62e6-00b6-488f-9792-6e009985900d" providerId="ADAL" clId="{0E9FD4C8-5A4E-4137-8AAD-67F0E050CEB1}" dt="2023-11-09T15:34:26.573" v="0" actId="21"/>
          <ac:picMkLst>
            <pc:docMk/>
            <pc:sldMk cId="2029168225" sldId="2147374990"/>
            <ac:picMk id="3" creationId="{4462F6E2-EFC4-F0A2-9B28-63135EB4F1AF}"/>
          </ac:picMkLst>
        </pc:picChg>
        <pc:picChg chg="add mod">
          <ac:chgData name="Felecite Williams" userId="503d62e6-00b6-488f-9792-6e009985900d" providerId="ADAL" clId="{0E9FD4C8-5A4E-4137-8AAD-67F0E050CEB1}" dt="2023-11-09T15:34:56.892" v="7" actId="1076"/>
          <ac:picMkLst>
            <pc:docMk/>
            <pc:sldMk cId="2029168225" sldId="2147374990"/>
            <ac:picMk id="4" creationId="{C01D252C-13E3-3B28-2481-42A4BF204A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1474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necs2024" TargetMode="External"/><Relationship Id="rId11" Type="http://schemas.openxmlformats.org/officeDocument/2006/relationships/image" Target="../media/image37.png"/><Relationship Id="rId5" Type="http://schemas.openxmlformats.org/officeDocument/2006/relationships/image" Target="../media/image32.sv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necs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7.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pic>
        <p:nvPicPr>
          <p:cNvPr id="1026" name="Picture 2">
            <a:extLst>
              <a:ext uri="{FF2B5EF4-FFF2-40B4-BE49-F238E27FC236}">
                <a16:creationId xmlns:a16="http://schemas.microsoft.com/office/drawing/2014/main" id="{00C19820-A54C-1C6C-F1D0-3F29A1461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8533" y="264187"/>
            <a:ext cx="1143000" cy="6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www.myhyke.com/necs2024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4" name="Picture 3" descr="A black background with a black square&#10;&#10;Description automatically generated with medium confidence">
            <a:extLst>
              <a:ext uri="{FF2B5EF4-FFF2-40B4-BE49-F238E27FC236}">
                <a16:creationId xmlns:a16="http://schemas.microsoft.com/office/drawing/2014/main" id="{C01D252C-13E3-3B28-2481-42A4BF204AB1}"/>
              </a:ext>
            </a:extLst>
          </p:cNvPr>
          <p:cNvPicPr>
            <a:picLocks noChangeAspect="1"/>
          </p:cNvPicPr>
          <p:nvPr/>
        </p:nvPicPr>
        <p:blipFill>
          <a:blip r:embed="rId11"/>
          <a:stretch>
            <a:fillRect/>
          </a:stretch>
        </p:blipFill>
        <p:spPr>
          <a:xfrm>
            <a:off x="377646" y="1581172"/>
            <a:ext cx="1188264" cy="1188264"/>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www.myhyke.com/necs2024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CC89FBEE-B732-8465-292E-4C46493A063B}"/>
              </a:ext>
            </a:extLst>
          </p:cNvPr>
          <p:cNvPicPr>
            <a:picLocks noChangeAspect="1"/>
          </p:cNvPicPr>
          <p:nvPr/>
        </p:nvPicPr>
        <p:blipFill>
          <a:blip r:embed="rId5"/>
          <a:stretch>
            <a:fillRect/>
          </a:stretch>
        </p:blipFill>
        <p:spPr>
          <a:xfrm>
            <a:off x="301292" y="4085567"/>
            <a:ext cx="1478280" cy="1478280"/>
          </a:xfrm>
          <a:prstGeom prst="rect">
            <a:avLst/>
          </a:prstGeom>
        </p:spPr>
      </p:pic>
    </p:spTree>
    <p:extLst>
      <p:ext uri="{BB962C8B-B14F-4D97-AF65-F5344CB8AC3E}">
        <p14:creationId xmlns:p14="http://schemas.microsoft.com/office/powerpoint/2010/main" val="3395361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606</TotalTime>
  <Words>613</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Felecite Williams</cp:lastModifiedBy>
  <cp:revision>16</cp:revision>
  <dcterms:created xsi:type="dcterms:W3CDTF">2023-07-28T11:38:08Z</dcterms:created>
  <dcterms:modified xsi:type="dcterms:W3CDTF">2023-11-09T15:35:27Z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