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7"/>
  </p:notesMasterIdLst>
  <p:sldIdLst>
    <p:sldId id="2147374990" r:id="rId5"/>
    <p:sldId id="214737499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F02EA-0357-4DD0-8C1E-F0FC7528A604}" v="5" dt="2023-09-28T21:27:06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Felecite Williams" userId="503d62e6-00b6-488f-9792-6e009985900d" providerId="ADAL" clId="{E34F02EA-0357-4DD0-8C1E-F0FC7528A604}"/>
    <pc:docChg chg="custSel delSld modSld delMainMaster">
      <pc:chgData name="Felecite Williams" userId="503d62e6-00b6-488f-9792-6e009985900d" providerId="ADAL" clId="{E34F02EA-0357-4DD0-8C1E-F0FC7528A604}" dt="2023-09-28T21:27:06.804" v="65" actId="20577"/>
      <pc:docMkLst>
        <pc:docMk/>
      </pc:docMkLst>
      <pc:sldChg chg="del">
        <pc:chgData name="Felecite Williams" userId="503d62e6-00b6-488f-9792-6e009985900d" providerId="ADAL" clId="{E34F02EA-0357-4DD0-8C1E-F0FC7528A604}" dt="2023-09-28T21:19:46.067" v="6" actId="47"/>
        <pc:sldMkLst>
          <pc:docMk/>
          <pc:sldMk cId="3395361258" sldId="264"/>
        </pc:sldMkLst>
      </pc:sldChg>
      <pc:sldChg chg="del">
        <pc:chgData name="Felecite Williams" userId="503d62e6-00b6-488f-9792-6e009985900d" providerId="ADAL" clId="{E34F02EA-0357-4DD0-8C1E-F0FC7528A604}" dt="2023-09-28T21:19:10.891" v="0" actId="47"/>
        <pc:sldMkLst>
          <pc:docMk/>
          <pc:sldMk cId="2375773656" sldId="357"/>
        </pc:sldMkLst>
      </pc:sldChg>
      <pc:sldChg chg="addSp delSp modSp mod">
        <pc:chgData name="Felecite Williams" userId="503d62e6-00b6-488f-9792-6e009985900d" providerId="ADAL" clId="{E34F02EA-0357-4DD0-8C1E-F0FC7528A604}" dt="2023-09-28T21:27:06.804" v="65" actId="20577"/>
        <pc:sldMkLst>
          <pc:docMk/>
          <pc:sldMk cId="2029168225" sldId="2147374990"/>
        </pc:sldMkLst>
        <pc:spChg chg="mod">
          <ac:chgData name="Felecite Williams" userId="503d62e6-00b6-488f-9792-6e009985900d" providerId="ADAL" clId="{E34F02EA-0357-4DD0-8C1E-F0FC7528A604}" dt="2023-09-28T21:27:06.804" v="65" actId="20577"/>
          <ac:spMkLst>
            <pc:docMk/>
            <pc:sldMk cId="2029168225" sldId="2147374990"/>
            <ac:spMk id="6" creationId="{2403DC0C-16B3-DCD3-1958-903742949DA9}"/>
          </ac:spMkLst>
        </pc:spChg>
        <pc:spChg chg="del mod">
          <ac:chgData name="Felecite Williams" userId="503d62e6-00b6-488f-9792-6e009985900d" providerId="ADAL" clId="{E34F02EA-0357-4DD0-8C1E-F0FC7528A604}" dt="2023-09-28T21:26:34.119" v="48" actId="21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Felecite Williams" userId="503d62e6-00b6-488f-9792-6e009985900d" providerId="ADAL" clId="{E34F02EA-0357-4DD0-8C1E-F0FC7528A604}" dt="2023-09-28T21:26:54.681" v="51" actId="1076"/>
          <ac:picMkLst>
            <pc:docMk/>
            <pc:sldMk cId="2029168225" sldId="2147374990"/>
            <ac:picMk id="33" creationId="{F73BD0E7-80CF-B885-FBEB-D3EC48BAEF3D}"/>
          </ac:picMkLst>
        </pc:picChg>
      </pc:sldChg>
      <pc:sldChg chg="addSp delSp modSp mod">
        <pc:chgData name="Felecite Williams" userId="503d62e6-00b6-488f-9792-6e009985900d" providerId="ADAL" clId="{E34F02EA-0357-4DD0-8C1E-F0FC7528A604}" dt="2023-09-28T21:26:20.943" v="45" actId="1076"/>
        <pc:sldMkLst>
          <pc:docMk/>
          <pc:sldMk cId="3535348627" sldId="2147374991"/>
        </pc:sldMkLst>
        <pc:spChg chg="mod">
          <ac:chgData name="Felecite Williams" userId="503d62e6-00b6-488f-9792-6e009985900d" providerId="ADAL" clId="{E34F02EA-0357-4DD0-8C1E-F0FC7528A604}" dt="2023-09-28T21:20:32.849" v="37" actId="20577"/>
          <ac:spMkLst>
            <pc:docMk/>
            <pc:sldMk cId="3535348627" sldId="2147374991"/>
            <ac:spMk id="3" creationId="{59BAD062-5EE5-0905-FF76-B99E3E720113}"/>
          </ac:spMkLst>
        </pc:spChg>
        <pc:spChg chg="del">
          <ac:chgData name="Felecite Williams" userId="503d62e6-00b6-488f-9792-6e009985900d" providerId="ADAL" clId="{E34F02EA-0357-4DD0-8C1E-F0FC7528A604}" dt="2023-09-28T21:22:09.934" v="38" actId="21"/>
          <ac:spMkLst>
            <pc:docMk/>
            <pc:sldMk cId="3535348627" sldId="2147374991"/>
            <ac:spMk id="4" creationId="{D8D1CE9F-BF13-141F-4F87-2CC5A085EE8E}"/>
          </ac:spMkLst>
        </pc:spChg>
        <pc:spChg chg="mod">
          <ac:chgData name="Felecite Williams" userId="503d62e6-00b6-488f-9792-6e009985900d" providerId="ADAL" clId="{E34F02EA-0357-4DD0-8C1E-F0FC7528A604}" dt="2023-09-28T21:26:20.943" v="45" actId="1076"/>
          <ac:spMkLst>
            <pc:docMk/>
            <pc:sldMk cId="3535348627" sldId="2147374991"/>
            <ac:spMk id="8" creationId="{50F3816B-0DA8-5ABA-503A-6FD0729E6084}"/>
          </ac:spMkLst>
        </pc:spChg>
        <pc:spChg chg="del mod">
          <ac:chgData name="Felecite Williams" userId="503d62e6-00b6-488f-9792-6e009985900d" providerId="ADAL" clId="{E34F02EA-0357-4DD0-8C1E-F0FC7528A604}" dt="2023-09-28T21:22:09.949" v="40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E34F02EA-0357-4DD0-8C1E-F0FC7528A604}" dt="2023-09-28T21:26:20.943" v="45" actId="1076"/>
          <ac:picMkLst>
            <pc:docMk/>
            <pc:sldMk cId="3535348627" sldId="2147374991"/>
            <ac:picMk id="10" creationId="{B050FF52-6892-8994-338B-994E943221D9}"/>
          </ac:picMkLst>
        </pc:picChg>
      </pc:sldChg>
      <pc:sldChg chg="del">
        <pc:chgData name="Felecite Williams" userId="503d62e6-00b6-488f-9792-6e009985900d" providerId="ADAL" clId="{E34F02EA-0357-4DD0-8C1E-F0FC7528A604}" dt="2023-09-28T21:19:18.796" v="5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E34F02EA-0357-4DD0-8C1E-F0FC7528A604}" dt="2023-09-28T21:19:17.847" v="4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E34F02EA-0357-4DD0-8C1E-F0FC7528A604}" dt="2023-09-28T21:19:16.069" v="2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E34F02EA-0357-4DD0-8C1E-F0FC7528A604}" dt="2023-09-28T21:19:13.934" v="1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E34F02EA-0357-4DD0-8C1E-F0FC7528A604}" dt="2023-09-28T21:19:16.952" v="3" actId="47"/>
        <pc:sldMkLst>
          <pc:docMk/>
          <pc:sldMk cId="1443693049" sldId="2147374997"/>
        </pc:sldMkLst>
      </pc:sldChg>
      <pc:sldMasterChg chg="del delSldLayout">
        <pc:chgData name="Felecite Williams" userId="503d62e6-00b6-488f-9792-6e009985900d" providerId="ADAL" clId="{E34F02EA-0357-4DD0-8C1E-F0FC7528A604}" dt="2023-09-28T21:19:10.891" v="0" actId="47"/>
        <pc:sldMasterMkLst>
          <pc:docMk/>
          <pc:sldMasterMk cId="1864862173" sldId="2147483648"/>
        </pc:sldMasterMkLst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4044109430" sldId="2147483649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016806431" sldId="2147483650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718562657" sldId="2147483651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150124425" sldId="2147483652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584798615" sldId="2147483653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064465652" sldId="2147483654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844895701" sldId="2147483655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622816191" sldId="2147483659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773069602" sldId="2147483660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712441386" sldId="2147483661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453553030" sldId="2147483662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456529975" sldId="2147483663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618996983" sldId="2147483664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001005639" sldId="2147483665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514751354" sldId="2147483666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4233725728" sldId="2147483667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535629406" sldId="2147483668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4224722022" sldId="2147483669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097322087" sldId="2147483671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323240174" sldId="2147483673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206244850" sldId="2147483674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1194673640" sldId="2147483675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232528990" sldId="2147483676"/>
          </pc:sldLayoutMkLst>
        </pc:sldLayoutChg>
        <pc:sldLayoutChg chg="del">
          <pc:chgData name="Felecite Williams" userId="503d62e6-00b6-488f-9792-6e009985900d" providerId="ADAL" clId="{E34F02EA-0357-4DD0-8C1E-F0FC7528A604}" dt="2023-09-28T21:19:10.891" v="0" actId="47"/>
          <pc:sldLayoutMkLst>
            <pc:docMk/>
            <pc:sldMasterMk cId="1864862173" sldId="2147483648"/>
            <pc:sldLayoutMk cId="3608444839" sldId="2147483677"/>
          </pc:sldLayoutMkLst>
        </pc:sldLayoutChg>
      </pc:sldMaster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and $10,000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hyperlink" Target="http://www.myhyke.com/samhealth20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amhealth202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www.myhyke.com/samhealth2024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73BD0E7-80CF-B885-FBEB-D3EC48BAE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817" y="2070261"/>
            <a:ext cx="796575" cy="7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www.myhyke.com/samhealth2024</a:t>
            </a:r>
            <a:r>
              <a:rPr lang="en-US" sz="2800" u="sng" dirty="0"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482190" y="5545061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50FF52-6892-8994-338B-994E9432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17" y="4417406"/>
            <a:ext cx="1261916" cy="12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462</Words>
  <Application>Microsoft Office PowerPoint</Application>
  <PresentationFormat>Widescreen</PresentationFormat>
  <Paragraphs>28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Ambit</vt:lpstr>
      <vt:lpstr>Ambit Light</vt:lpstr>
      <vt:lpstr>Arial</vt:lpstr>
      <vt:lpstr>Calibri</vt:lpstr>
      <vt:lpstr>Calibri Light</vt:lpstr>
      <vt:lpstr>Open Sans</vt:lpstr>
      <vt:lpstr>1_Office Theme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30</cp:revision>
  <dcterms:created xsi:type="dcterms:W3CDTF">2023-07-28T11:38:08Z</dcterms:created>
  <dcterms:modified xsi:type="dcterms:W3CDTF">2023-09-28T21:27:25Z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