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4124D4-94B9-4DC1-A2F8-DE35ADF68711}" v="6" dt="2023-09-28T17:43:54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6" d="100"/>
          <a:sy n="96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Felecite Williams" userId="503d62e6-00b6-488f-9792-6e009985900d" providerId="ADAL" clId="{AF4124D4-94B9-4DC1-A2F8-DE35ADF68711}"/>
    <pc:docChg chg="custSel delSld modSld">
      <pc:chgData name="Felecite Williams" userId="503d62e6-00b6-488f-9792-6e009985900d" providerId="ADAL" clId="{AF4124D4-94B9-4DC1-A2F8-DE35ADF68711}" dt="2023-09-28T17:43:54.758" v="129" actId="20577"/>
      <pc:docMkLst>
        <pc:docMk/>
      </pc:docMkLst>
      <pc:sldChg chg="del">
        <pc:chgData name="Felecite Williams" userId="503d62e6-00b6-488f-9792-6e009985900d" providerId="ADAL" clId="{AF4124D4-94B9-4DC1-A2F8-DE35ADF68711}" dt="2023-09-28T17:41:09.422" v="38" actId="47"/>
        <pc:sldMkLst>
          <pc:docMk/>
          <pc:sldMk cId="3395361258" sldId="264"/>
        </pc:sldMkLst>
      </pc:sldChg>
      <pc:sldChg chg="addSp delSp modSp mod">
        <pc:chgData name="Felecite Williams" userId="503d62e6-00b6-488f-9792-6e009985900d" providerId="ADAL" clId="{AF4124D4-94B9-4DC1-A2F8-DE35ADF68711}" dt="2023-09-28T17:43:54.758" v="129" actId="20577"/>
        <pc:sldMkLst>
          <pc:docMk/>
          <pc:sldMk cId="2029168225" sldId="2147374990"/>
        </pc:sldMkLst>
        <pc:spChg chg="mod">
          <ac:chgData name="Felecite Williams" userId="503d62e6-00b6-488f-9792-6e009985900d" providerId="ADAL" clId="{AF4124D4-94B9-4DC1-A2F8-DE35ADF68711}" dt="2023-09-28T17:43:54.758" v="129" actId="20577"/>
          <ac:spMkLst>
            <pc:docMk/>
            <pc:sldMk cId="2029168225" sldId="2147374990"/>
            <ac:spMk id="6" creationId="{2403DC0C-16B3-DCD3-1958-903742949DA9}"/>
          </ac:spMkLst>
        </pc:spChg>
        <pc:spChg chg="mod">
          <ac:chgData name="Felecite Williams" userId="503d62e6-00b6-488f-9792-6e009985900d" providerId="ADAL" clId="{AF4124D4-94B9-4DC1-A2F8-DE35ADF68711}" dt="2023-09-28T17:43:09.289" v="74" actId="1076"/>
          <ac:spMkLst>
            <pc:docMk/>
            <pc:sldMk cId="2029168225" sldId="2147374990"/>
            <ac:spMk id="29" creationId="{2E6ACAD5-A0A3-9D9A-977D-8FB40A2EEA8A}"/>
          </ac:spMkLst>
        </pc:spChg>
        <pc:spChg chg="del">
          <ac:chgData name="Felecite Williams" userId="503d62e6-00b6-488f-9792-6e009985900d" providerId="ADAL" clId="{AF4124D4-94B9-4DC1-A2F8-DE35ADF68711}" dt="2023-09-28T17:40:05.754" v="29" actId="478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Felecite Williams" userId="503d62e6-00b6-488f-9792-6e009985900d" providerId="ADAL" clId="{AF4124D4-94B9-4DC1-A2F8-DE35ADF68711}" dt="2023-09-28T17:40:57.230" v="36" actId="1076"/>
          <ac:picMkLst>
            <pc:docMk/>
            <pc:sldMk cId="2029168225" sldId="2147374990"/>
            <ac:picMk id="33" creationId="{2E830454-18E6-F608-C8FD-B1365689AFD5}"/>
          </ac:picMkLst>
        </pc:picChg>
      </pc:sldChg>
      <pc:sldChg chg="addSp delSp modSp mod">
        <pc:chgData name="Felecite Williams" userId="503d62e6-00b6-488f-9792-6e009985900d" providerId="ADAL" clId="{AF4124D4-94B9-4DC1-A2F8-DE35ADF68711}" dt="2023-09-28T17:42:34.979" v="71" actId="20577"/>
        <pc:sldMkLst>
          <pc:docMk/>
          <pc:sldMk cId="3535348627" sldId="2147374991"/>
        </pc:sldMkLst>
        <pc:spChg chg="mod">
          <ac:chgData name="Felecite Williams" userId="503d62e6-00b6-488f-9792-6e009985900d" providerId="ADAL" clId="{AF4124D4-94B9-4DC1-A2F8-DE35ADF68711}" dt="2023-09-28T17:42:34.979" v="71" actId="20577"/>
          <ac:spMkLst>
            <pc:docMk/>
            <pc:sldMk cId="3535348627" sldId="2147374991"/>
            <ac:spMk id="3" creationId="{59BAD062-5EE5-0905-FF76-B99E3E720113}"/>
          </ac:spMkLst>
        </pc:spChg>
        <pc:spChg chg="del mod">
          <ac:chgData name="Felecite Williams" userId="503d62e6-00b6-488f-9792-6e009985900d" providerId="ADAL" clId="{AF4124D4-94B9-4DC1-A2F8-DE35ADF68711}" dt="2023-09-28T17:42:00.024" v="64" actId="478"/>
          <ac:spMkLst>
            <pc:docMk/>
            <pc:sldMk cId="3535348627" sldId="2147374991"/>
            <ac:spMk id="4" creationId="{D8D1CE9F-BF13-141F-4F87-2CC5A085EE8E}"/>
          </ac:spMkLst>
        </pc:spChg>
        <pc:spChg chg="mod">
          <ac:chgData name="Felecite Williams" userId="503d62e6-00b6-488f-9792-6e009985900d" providerId="ADAL" clId="{AF4124D4-94B9-4DC1-A2F8-DE35ADF68711}" dt="2023-09-28T17:41:54.758" v="62" actId="207"/>
          <ac:spMkLst>
            <pc:docMk/>
            <pc:sldMk cId="3535348627" sldId="2147374991"/>
            <ac:spMk id="8" creationId="{50F3816B-0DA8-5ABA-503A-6FD0729E6084}"/>
          </ac:spMkLst>
        </pc:spChg>
        <pc:spChg chg="del mod">
          <ac:chgData name="Felecite Williams" userId="503d62e6-00b6-488f-9792-6e009985900d" providerId="ADAL" clId="{AF4124D4-94B9-4DC1-A2F8-DE35ADF68711}" dt="2023-09-28T17:41:38.789" v="60"/>
          <ac:spMkLst>
            <pc:docMk/>
            <pc:sldMk cId="3535348627" sldId="2147374991"/>
            <ac:spMk id="9" creationId="{3B19A861-3500-62D7-CAB5-65B659D48A41}"/>
          </ac:spMkLst>
        </pc:spChg>
        <pc:picChg chg="add mod">
          <ac:chgData name="Felecite Williams" userId="503d62e6-00b6-488f-9792-6e009985900d" providerId="ADAL" clId="{AF4124D4-94B9-4DC1-A2F8-DE35ADF68711}" dt="2023-09-28T17:42:21.515" v="69" actId="1076"/>
          <ac:picMkLst>
            <pc:docMk/>
            <pc:sldMk cId="3535348627" sldId="2147374991"/>
            <ac:picMk id="10" creationId="{A2931E9A-51BB-9F9B-0E0F-F85A18625219}"/>
          </ac:picMkLst>
        </pc:picChg>
      </pc:sldChg>
      <pc:sldChg chg="del">
        <pc:chgData name="Felecite Williams" userId="503d62e6-00b6-488f-9792-6e009985900d" providerId="ADAL" clId="{AF4124D4-94B9-4DC1-A2F8-DE35ADF68711}" dt="2023-09-28T17:39:26.936" v="0" actId="47"/>
        <pc:sldMkLst>
          <pc:docMk/>
          <pc:sldMk cId="3652850390" sldId="2147374992"/>
        </pc:sldMkLst>
      </pc:sldChg>
      <pc:sldChg chg="del">
        <pc:chgData name="Felecite Williams" userId="503d62e6-00b6-488f-9792-6e009985900d" providerId="ADAL" clId="{AF4124D4-94B9-4DC1-A2F8-DE35ADF68711}" dt="2023-09-28T17:39:28.548" v="1" actId="47"/>
        <pc:sldMkLst>
          <pc:docMk/>
          <pc:sldMk cId="2330400383" sldId="2147374993"/>
        </pc:sldMkLst>
      </pc:sldChg>
      <pc:sldChg chg="del">
        <pc:chgData name="Felecite Williams" userId="503d62e6-00b6-488f-9792-6e009985900d" providerId="ADAL" clId="{AF4124D4-94B9-4DC1-A2F8-DE35ADF68711}" dt="2023-09-28T17:39:29.959" v="3" actId="47"/>
        <pc:sldMkLst>
          <pc:docMk/>
          <pc:sldMk cId="1721335662" sldId="2147374995"/>
        </pc:sldMkLst>
      </pc:sldChg>
      <pc:sldChg chg="del">
        <pc:chgData name="Felecite Williams" userId="503d62e6-00b6-488f-9792-6e009985900d" providerId="ADAL" clId="{AF4124D4-94B9-4DC1-A2F8-DE35ADF68711}" dt="2023-09-28T17:42:58.967" v="72" actId="47"/>
        <pc:sldMkLst>
          <pc:docMk/>
          <pc:sldMk cId="2171865067" sldId="2147374996"/>
        </pc:sldMkLst>
      </pc:sldChg>
      <pc:sldChg chg="del">
        <pc:chgData name="Felecite Williams" userId="503d62e6-00b6-488f-9792-6e009985900d" providerId="ADAL" clId="{AF4124D4-94B9-4DC1-A2F8-DE35ADF68711}" dt="2023-09-28T17:39:29.283" v="2" actId="47"/>
        <pc:sldMkLst>
          <pc:docMk/>
          <pc:sldMk cId="1443693049" sldId="21473749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and $10,000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sanjoseshark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sanjosesharks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0836" y="459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mbit"/>
                <a:ea typeface="Open Sans"/>
                <a:cs typeface="Open Sans"/>
                <a:hlinkClick r:id="rId14"/>
              </a:rPr>
              <a:t>www.myhyke.com/sanjosesharks2024</a:t>
            </a:r>
            <a:r>
              <a:rPr lang="en-US" sz="1400" dirty="0">
                <a:latin typeface="Ambit"/>
                <a:ea typeface="Open Sans"/>
                <a:cs typeface="Open Sans"/>
              </a:rPr>
              <a:t>   </a:t>
            </a:r>
            <a:endParaRPr lang="en-US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830454-18E6-F608-C8FD-B1365689AF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652" y="2190653"/>
            <a:ext cx="728763" cy="7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</a:t>
            </a:r>
            <a:r>
              <a:rPr lang="en-US" sz="2800" u="sng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sanjosesharks2024</a:t>
            </a:r>
            <a:r>
              <a:rPr lang="en-US" sz="2800" u="sng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sng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931E9A-51BB-9F9B-0E0F-F85A18625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7" y="4539766"/>
            <a:ext cx="1069908" cy="10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655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Felecite Williams</cp:lastModifiedBy>
  <cp:revision>30</cp:revision>
  <dcterms:created xsi:type="dcterms:W3CDTF">2023-07-28T11:38:08Z</dcterms:created>
  <dcterms:modified xsi:type="dcterms:W3CDTF">2023-09-28T17:44:08Z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