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EF4DD-2E95-4909-B46D-C6AEFA750ECD}" v="8" dt="2023-11-02T20:30:58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4" d="100"/>
          <a:sy n="94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Felecite Williams" userId="503d62e6-00b6-488f-9792-6e009985900d" providerId="ADAL" clId="{6A3EF4DD-2E95-4909-B46D-C6AEFA750ECD}"/>
    <pc:docChg chg="custSel delSld modSld">
      <pc:chgData name="Felecite Williams" userId="503d62e6-00b6-488f-9792-6e009985900d" providerId="ADAL" clId="{6A3EF4DD-2E95-4909-B46D-C6AEFA750ECD}" dt="2023-11-02T20:31:05.668" v="112" actId="1076"/>
      <pc:docMkLst>
        <pc:docMk/>
      </pc:docMkLst>
      <pc:sldChg chg="del">
        <pc:chgData name="Felecite Williams" userId="503d62e6-00b6-488f-9792-6e009985900d" providerId="ADAL" clId="{6A3EF4DD-2E95-4909-B46D-C6AEFA750ECD}" dt="2023-10-01T23:40:06.937" v="8" actId="47"/>
        <pc:sldMkLst>
          <pc:docMk/>
          <pc:sldMk cId="3395361258" sldId="264"/>
        </pc:sldMkLst>
      </pc:sldChg>
      <pc:sldChg chg="addSp delSp modSp mod">
        <pc:chgData name="Felecite Williams" userId="503d62e6-00b6-488f-9792-6e009985900d" providerId="ADAL" clId="{6A3EF4DD-2E95-4909-B46D-C6AEFA750ECD}" dt="2023-11-02T20:30:34.323" v="105" actId="1076"/>
        <pc:sldMkLst>
          <pc:docMk/>
          <pc:sldMk cId="2029168225" sldId="2147374990"/>
        </pc:sldMkLst>
        <pc:spChg chg="mod">
          <ac:chgData name="Felecite Williams" userId="503d62e6-00b6-488f-9792-6e009985900d" providerId="ADAL" clId="{6A3EF4DD-2E95-4909-B46D-C6AEFA750ECD}" dt="2023-11-02T20:29:33.958" v="92" actId="20577"/>
          <ac:spMkLst>
            <pc:docMk/>
            <pc:sldMk cId="2029168225" sldId="2147374990"/>
            <ac:spMk id="6" creationId="{2403DC0C-16B3-DCD3-1958-903742949DA9}"/>
          </ac:spMkLst>
        </pc:spChg>
        <pc:spChg chg="del mod">
          <ac:chgData name="Felecite Williams" userId="503d62e6-00b6-488f-9792-6e009985900d" providerId="ADAL" clId="{6A3EF4DD-2E95-4909-B46D-C6AEFA750ECD}" dt="2023-10-01T23:41:59.003" v="85" actId="478"/>
          <ac:spMkLst>
            <pc:docMk/>
            <pc:sldMk cId="2029168225" sldId="2147374990"/>
            <ac:spMk id="34" creationId="{811E634D-044C-8872-11F5-27B943047595}"/>
          </ac:spMkLst>
        </pc:spChg>
        <pc:picChg chg="add del mod">
          <ac:chgData name="Felecite Williams" userId="503d62e6-00b6-488f-9792-6e009985900d" providerId="ADAL" clId="{6A3EF4DD-2E95-4909-B46D-C6AEFA750ECD}" dt="2023-11-02T20:29:40.733" v="93" actId="21"/>
          <ac:picMkLst>
            <pc:docMk/>
            <pc:sldMk cId="2029168225" sldId="2147374990"/>
            <ac:picMk id="33" creationId="{7502C4B6-5C39-47DB-030B-AC719AAD3BB3}"/>
          </ac:picMkLst>
        </pc:picChg>
        <pc:picChg chg="add mod">
          <ac:chgData name="Felecite Williams" userId="503d62e6-00b6-488f-9792-6e009985900d" providerId="ADAL" clId="{6A3EF4DD-2E95-4909-B46D-C6AEFA750ECD}" dt="2023-11-02T20:30:34.323" v="105" actId="1076"/>
          <ac:picMkLst>
            <pc:docMk/>
            <pc:sldMk cId="2029168225" sldId="2147374990"/>
            <ac:picMk id="34" creationId="{27449CB1-93DE-45C9-8DCC-E41E801EB3B6}"/>
          </ac:picMkLst>
        </pc:picChg>
      </pc:sldChg>
      <pc:sldChg chg="addSp delSp modSp mod">
        <pc:chgData name="Felecite Williams" userId="503d62e6-00b6-488f-9792-6e009985900d" providerId="ADAL" clId="{6A3EF4DD-2E95-4909-B46D-C6AEFA750ECD}" dt="2023-11-02T20:31:05.668" v="112" actId="1076"/>
        <pc:sldMkLst>
          <pc:docMk/>
          <pc:sldMk cId="3535348627" sldId="2147374991"/>
        </pc:sldMkLst>
        <pc:spChg chg="mod">
          <ac:chgData name="Felecite Williams" userId="503d62e6-00b6-488f-9792-6e009985900d" providerId="ADAL" clId="{6A3EF4DD-2E95-4909-B46D-C6AEFA750ECD}" dt="2023-11-02T20:30:39.258" v="106" actId="20577"/>
          <ac:spMkLst>
            <pc:docMk/>
            <pc:sldMk cId="3535348627" sldId="2147374991"/>
            <ac:spMk id="3" creationId="{59BAD062-5EE5-0905-FF76-B99E3E720113}"/>
          </ac:spMkLst>
        </pc:spChg>
        <pc:spChg chg="del mod">
          <ac:chgData name="Felecite Williams" userId="503d62e6-00b6-488f-9792-6e009985900d" providerId="ADAL" clId="{6A3EF4DD-2E95-4909-B46D-C6AEFA750ECD}" dt="2023-10-01T23:40:58.122" v="41" actId="21"/>
          <ac:spMkLst>
            <pc:docMk/>
            <pc:sldMk cId="3535348627" sldId="2147374991"/>
            <ac:spMk id="4" creationId="{D8D1CE9F-BF13-141F-4F87-2CC5A085EE8E}"/>
          </ac:spMkLst>
        </pc:spChg>
        <pc:spChg chg="del mod">
          <ac:chgData name="Felecite Williams" userId="503d62e6-00b6-488f-9792-6e009985900d" providerId="ADAL" clId="{6A3EF4DD-2E95-4909-B46D-C6AEFA750ECD}" dt="2023-10-01T23:40:05.789" v="7"/>
          <ac:spMkLst>
            <pc:docMk/>
            <pc:sldMk cId="3535348627" sldId="2147374991"/>
            <ac:spMk id="9" creationId="{3B19A861-3500-62D7-CAB5-65B659D48A41}"/>
          </ac:spMkLst>
        </pc:spChg>
        <pc:picChg chg="add mod">
          <ac:chgData name="Felecite Williams" userId="503d62e6-00b6-488f-9792-6e009985900d" providerId="ADAL" clId="{6A3EF4DD-2E95-4909-B46D-C6AEFA750ECD}" dt="2023-11-02T20:31:05.668" v="112" actId="1076"/>
          <ac:picMkLst>
            <pc:docMk/>
            <pc:sldMk cId="3535348627" sldId="2147374991"/>
            <ac:picMk id="6" creationId="{D3481281-1FDE-7681-2553-57B4EE2D1A31}"/>
          </ac:picMkLst>
        </pc:picChg>
        <pc:picChg chg="add del mod">
          <ac:chgData name="Felecite Williams" userId="503d62e6-00b6-488f-9792-6e009985900d" providerId="ADAL" clId="{6A3EF4DD-2E95-4909-B46D-C6AEFA750ECD}" dt="2023-11-02T20:30:44.052" v="107" actId="21"/>
          <ac:picMkLst>
            <pc:docMk/>
            <pc:sldMk cId="3535348627" sldId="2147374991"/>
            <ac:picMk id="10" creationId="{F41DACC0-7C6E-7673-45DC-095BA538F0FF}"/>
          </ac:picMkLst>
        </pc:picChg>
      </pc:sldChg>
      <pc:sldChg chg="del">
        <pc:chgData name="Felecite Williams" userId="503d62e6-00b6-488f-9792-6e009985900d" providerId="ADAL" clId="{6A3EF4DD-2E95-4909-B46D-C6AEFA750ECD}" dt="2023-10-01T23:39:30.863" v="0" actId="47"/>
        <pc:sldMkLst>
          <pc:docMk/>
          <pc:sldMk cId="3652850390" sldId="2147374992"/>
        </pc:sldMkLst>
      </pc:sldChg>
      <pc:sldChg chg="del">
        <pc:chgData name="Felecite Williams" userId="503d62e6-00b6-488f-9792-6e009985900d" providerId="ADAL" clId="{6A3EF4DD-2E95-4909-B46D-C6AEFA750ECD}" dt="2023-10-01T23:39:31.537" v="1" actId="47"/>
        <pc:sldMkLst>
          <pc:docMk/>
          <pc:sldMk cId="2330400383" sldId="2147374993"/>
        </pc:sldMkLst>
      </pc:sldChg>
      <pc:sldChg chg="del">
        <pc:chgData name="Felecite Williams" userId="503d62e6-00b6-488f-9792-6e009985900d" providerId="ADAL" clId="{6A3EF4DD-2E95-4909-B46D-C6AEFA750ECD}" dt="2023-10-01T23:39:32.572" v="3" actId="47"/>
        <pc:sldMkLst>
          <pc:docMk/>
          <pc:sldMk cId="1721335662" sldId="2147374995"/>
        </pc:sldMkLst>
      </pc:sldChg>
      <pc:sldChg chg="del">
        <pc:chgData name="Felecite Williams" userId="503d62e6-00b6-488f-9792-6e009985900d" providerId="ADAL" clId="{6A3EF4DD-2E95-4909-B46D-C6AEFA750ECD}" dt="2023-10-01T23:39:35.475" v="4" actId="47"/>
        <pc:sldMkLst>
          <pc:docMk/>
          <pc:sldMk cId="2171865067" sldId="2147374996"/>
        </pc:sldMkLst>
      </pc:sldChg>
      <pc:sldChg chg="del">
        <pc:chgData name="Felecite Williams" userId="503d62e6-00b6-488f-9792-6e009985900d" providerId="ADAL" clId="{6A3EF4DD-2E95-4909-B46D-C6AEFA750ECD}" dt="2023-10-01T23:39:32.149" v="2" actId="47"/>
        <pc:sldMkLst>
          <pc:docMk/>
          <pc:sldMk cId="1443693049" sldId="21473749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and $10,000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ttifamilyofspecialist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ttifamilyofspecialist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www.myhyke.com/ttifamilyofspecialist2024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7449CB1-93DE-45C9-8DCC-E41E801EB3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535" y="2078021"/>
            <a:ext cx="1082500" cy="8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www.myhyke.com/ttifamilyofspecialist2024</a:t>
            </a:r>
            <a:r>
              <a:rPr lang="en-US" sz="2800" u="sng" dirty="0"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3481281-1FDE-7681-2553-57B4EE2D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6" y="3881548"/>
            <a:ext cx="1294153" cy="12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655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30</cp:revision>
  <dcterms:created xsi:type="dcterms:W3CDTF">2023-07-28T11:38:08Z</dcterms:created>
  <dcterms:modified xsi:type="dcterms:W3CDTF">2023-11-02T20:31:11Z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