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5FACB-7870-4974-9342-B473882F1BD0}" v="4" dt="2023-10-20T19:22:35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47c9dfdc-fa97-4703-b9f2-3538a58fe55d" providerId="ADAL" clId="{4B62C1B3-5E68-44AF-B7EC-7C3F8D2BDC82}"/>
    <pc:docChg chg="modSld">
      <pc:chgData name="Heather Rogers" userId="47c9dfdc-fa97-4703-b9f2-3538a58fe55d" providerId="ADAL" clId="{4B62C1B3-5E68-44AF-B7EC-7C3F8D2BDC82}" dt="2023-09-21T21:40:10.422" v="11" actId="20577"/>
      <pc:docMkLst>
        <pc:docMk/>
      </pc:docMkLst>
      <pc:sldChg chg="modNotesTx">
        <pc:chgData name="Heather Rogers" userId="47c9dfdc-fa97-4703-b9f2-3538a58fe55d" providerId="ADAL" clId="{4B62C1B3-5E68-44AF-B7EC-7C3F8D2BDC82}" dt="2023-09-21T21:40:10.422" v="11" actId="20577"/>
        <pc:sldMkLst>
          <pc:docMk/>
          <pc:sldMk cId="3535348627" sldId="2147374991"/>
        </pc:sldMkLst>
      </pc:sldChg>
    </pc:docChg>
  </pc:docChgLst>
  <pc:docChgLst>
    <pc:chgData name="Anna Baiungo" userId="S::anna.baiungo@letshyke.com::67f04b31-ff1f-4bea-b605-c815cd6cc0c1" providerId="AD" clId="Web-{B7B9BC43-347F-FF7C-9934-258C48D9413D}"/>
    <pc:docChg chg="modSld">
      <pc:chgData name="Anna Baiungo" userId="S::anna.baiungo@letshyke.com::67f04b31-ff1f-4bea-b605-c815cd6cc0c1" providerId="AD" clId="Web-{B7B9BC43-347F-FF7C-9934-258C48D9413D}" dt="2023-10-12T14:39:40.150" v="0" actId="1076"/>
      <pc:docMkLst>
        <pc:docMk/>
      </pc:docMkLst>
      <pc:sldChg chg="modSp">
        <pc:chgData name="Anna Baiungo" userId="S::anna.baiungo@letshyke.com::67f04b31-ff1f-4bea-b605-c815cd6cc0c1" providerId="AD" clId="Web-{B7B9BC43-347F-FF7C-9934-258C48D9413D}" dt="2023-10-12T14:39:40.150" v="0" actId="1076"/>
        <pc:sldMkLst>
          <pc:docMk/>
          <pc:sldMk cId="3535348627" sldId="2147374991"/>
        </pc:sldMkLst>
        <pc:spChg chg="mod">
          <ac:chgData name="Anna Baiungo" userId="S::anna.baiungo@letshyke.com::67f04b31-ff1f-4bea-b605-c815cd6cc0c1" providerId="AD" clId="Web-{B7B9BC43-347F-FF7C-9934-258C48D9413D}" dt="2023-10-12T14:39:40.150" v="0" actId="1076"/>
          <ac:spMkLst>
            <pc:docMk/>
            <pc:sldMk cId="3535348627" sldId="2147374991"/>
            <ac:spMk id="9" creationId="{3B19A861-3500-62D7-CAB5-65B659D48A41}"/>
          </ac:spMkLst>
        </pc:spChg>
      </pc:sldChg>
    </pc:docChg>
  </pc:docChgLst>
  <pc:docChgLst>
    <pc:chgData name="Becky Fittro" userId="S::becky.fittro@letshyke.com::c90f0720-88b7-4fde-9817-bbeeb1ff5945" providerId="AD" clId="Web-{DA97B930-6C0A-97B8-F2A9-5D0E9BB196E2}"/>
    <pc:docChg chg="modSld">
      <pc:chgData name="Becky Fittro" userId="S::becky.fittro@letshyke.com::c90f0720-88b7-4fde-9817-bbeeb1ff5945" providerId="AD" clId="Web-{DA97B930-6C0A-97B8-F2A9-5D0E9BB196E2}" dt="2023-09-22T17:49:14.446" v="7" actId="1076"/>
      <pc:docMkLst>
        <pc:docMk/>
      </pc:docMkLst>
      <pc:sldChg chg="addSp delSp modSp">
        <pc:chgData name="Becky Fittro" userId="S::becky.fittro@letshyke.com::c90f0720-88b7-4fde-9817-bbeeb1ff5945" providerId="AD" clId="Web-{DA97B930-6C0A-97B8-F2A9-5D0E9BB196E2}" dt="2023-09-22T17:49:14.446" v="7" actId="1076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DA97B930-6C0A-97B8-F2A9-5D0E9BB196E2}" dt="2023-09-22T17:49:00.695" v="4" actId="20577"/>
          <ac:spMkLst>
            <pc:docMk/>
            <pc:sldMk cId="2029168225" sldId="2147374990"/>
            <ac:spMk id="6" creationId="{2403DC0C-16B3-DCD3-1958-903742949DA9}"/>
          </ac:spMkLst>
        </pc:spChg>
        <pc:spChg chg="add mod">
          <ac:chgData name="Becky Fittro" userId="S::becky.fittro@letshyke.com::c90f0720-88b7-4fde-9817-bbeeb1ff5945" providerId="AD" clId="Web-{DA97B930-6C0A-97B8-F2A9-5D0E9BB196E2}" dt="2023-09-22T17:49:14.446" v="7" actId="1076"/>
          <ac:spMkLst>
            <pc:docMk/>
            <pc:sldMk cId="2029168225" sldId="2147374990"/>
            <ac:spMk id="34" creationId="{811E634D-044C-8872-11F5-27B943047595}"/>
          </ac:spMkLst>
        </pc:spChg>
        <pc:picChg chg="del">
          <ac:chgData name="Becky Fittro" userId="S::becky.fittro@letshyke.com::c90f0720-88b7-4fde-9817-bbeeb1ff5945" providerId="AD" clId="Web-{DA97B930-6C0A-97B8-F2A9-5D0E9BB196E2}" dt="2023-09-22T17:49:01.977" v="5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Becky Fittro" userId="S::becky.fittro@letshyke.com::c90f0720-88b7-4fde-9817-bbeeb1ff5945" providerId="AD" clId="Web-{65283CBB-CD82-7779-7B43-6DA54DA64431}"/>
    <pc:docChg chg="modSld">
      <pc:chgData name="Becky Fittro" userId="S::becky.fittro@letshyke.com::c90f0720-88b7-4fde-9817-bbeeb1ff5945" providerId="AD" clId="Web-{65283CBB-CD82-7779-7B43-6DA54DA64431}" dt="2023-09-22T17:44:38.686" v="50" actId="20577"/>
      <pc:docMkLst>
        <pc:docMk/>
      </pc:docMkLst>
      <pc:sldChg chg="modSp">
        <pc:chgData name="Becky Fittro" userId="S::becky.fittro@letshyke.com::c90f0720-88b7-4fde-9817-bbeeb1ff5945" providerId="AD" clId="Web-{65283CBB-CD82-7779-7B43-6DA54DA64431}" dt="2023-09-22T17:42:54.043" v="7" actId="20577"/>
        <pc:sldMkLst>
          <pc:docMk/>
          <pc:sldMk cId="2375773656" sldId="357"/>
        </pc:sldMkLst>
        <pc:spChg chg="mod">
          <ac:chgData name="Becky Fittro" userId="S::becky.fittro@letshyke.com::c90f0720-88b7-4fde-9817-bbeeb1ff5945" providerId="AD" clId="Web-{65283CBB-CD82-7779-7B43-6DA54DA64431}" dt="2023-09-22T17:42:54.043" v="7" actId="20577"/>
          <ac:spMkLst>
            <pc:docMk/>
            <pc:sldMk cId="2375773656" sldId="357"/>
            <ac:spMk id="27" creationId="{FEE2DBC4-F0AC-CDD4-BEB7-847EA08ED385}"/>
          </ac:spMkLst>
        </pc:spChg>
      </pc:sldChg>
      <pc:sldChg chg="addSp delSp modSp">
        <pc:chgData name="Becky Fittro" userId="S::becky.fittro@letshyke.com::c90f0720-88b7-4fde-9817-bbeeb1ff5945" providerId="AD" clId="Web-{65283CBB-CD82-7779-7B43-6DA54DA64431}" dt="2023-09-22T17:44:38.686" v="50" actId="20577"/>
        <pc:sldMkLst>
          <pc:docMk/>
          <pc:sldMk cId="2029168225" sldId="2147374990"/>
        </pc:sldMkLst>
        <pc:spChg chg="mod">
          <ac:chgData name="Becky Fittro" userId="S::becky.fittro@letshyke.com::c90f0720-88b7-4fde-9817-bbeeb1ff5945" providerId="AD" clId="Web-{65283CBB-CD82-7779-7B43-6DA54DA64431}" dt="2023-09-22T17:44:38.686" v="50" actId="20577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Becky Fittro" userId="S::becky.fittro@letshyke.com::c90f0720-88b7-4fde-9817-bbeeb1ff5945" providerId="AD" clId="Web-{65283CBB-CD82-7779-7B43-6DA54DA64431}" dt="2023-09-22T17:43:02.902" v="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Becky Fittro" userId="S::becky.fittro@letshyke.com::c90f0720-88b7-4fde-9817-bbeeb1ff5945" providerId="AD" clId="Web-{65283CBB-CD82-7779-7B43-6DA54DA64431}" dt="2023-09-22T17:43:39.356" v="14" actId="1076"/>
          <ac:picMkLst>
            <pc:docMk/>
            <pc:sldMk cId="2029168225" sldId="2147374990"/>
            <ac:picMk id="33" creationId="{2A4E056A-076A-2CBA-2475-ED87ED753E53}"/>
          </ac:picMkLst>
        </pc:picChg>
      </pc:sldChg>
    </pc:docChg>
  </pc:docChgLst>
  <pc:docChgLst>
    <pc:chgData name="Felecite Williams" userId="503d62e6-00b6-488f-9792-6e009985900d" providerId="ADAL" clId="{B055FACB-7870-4974-9342-B473882F1BD0}"/>
    <pc:docChg chg="custSel delSld modSld">
      <pc:chgData name="Felecite Williams" userId="503d62e6-00b6-488f-9792-6e009985900d" providerId="ADAL" clId="{B055FACB-7870-4974-9342-B473882F1BD0}" dt="2023-10-21T19:16:12.543" v="74" actId="47"/>
      <pc:docMkLst>
        <pc:docMk/>
      </pc:docMkLst>
      <pc:sldChg chg="addSp delSp modSp del mod">
        <pc:chgData name="Felecite Williams" userId="503d62e6-00b6-488f-9792-6e009985900d" providerId="ADAL" clId="{B055FACB-7870-4974-9342-B473882F1BD0}" dt="2023-10-21T19:16:12.543" v="74" actId="47"/>
        <pc:sldMkLst>
          <pc:docMk/>
          <pc:sldMk cId="3395361258" sldId="264"/>
        </pc:sldMkLst>
        <pc:spChg chg="mod">
          <ac:chgData name="Felecite Williams" userId="503d62e6-00b6-488f-9792-6e009985900d" providerId="ADAL" clId="{B055FACB-7870-4974-9342-B473882F1BD0}" dt="2023-10-20T19:21:44.687" v="34" actId="13926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Felecite Williams" userId="503d62e6-00b6-488f-9792-6e009985900d" providerId="ADAL" clId="{B055FACB-7870-4974-9342-B473882F1BD0}" dt="2023-10-20T19:20:56.116" v="8" actId="478"/>
          <ac:spMkLst>
            <pc:docMk/>
            <pc:sldMk cId="3395361258" sldId="264"/>
            <ac:spMk id="4" creationId="{D8D1CE9F-BF13-141F-4F87-2CC5A085EE8E}"/>
          </ac:spMkLst>
        </pc:spChg>
        <pc:spChg chg="del mod">
          <ac:chgData name="Felecite Williams" userId="503d62e6-00b6-488f-9792-6e009985900d" providerId="ADAL" clId="{B055FACB-7870-4974-9342-B473882F1BD0}" dt="2023-10-20T19:20:56.131" v="10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Felecite Williams" userId="503d62e6-00b6-488f-9792-6e009985900d" providerId="ADAL" clId="{B055FACB-7870-4974-9342-B473882F1BD0}" dt="2023-10-20T19:21:25.984" v="14" actId="14100"/>
          <ac:picMkLst>
            <pc:docMk/>
            <pc:sldMk cId="3395361258" sldId="264"/>
            <ac:picMk id="10" creationId="{1E3DA421-5DB9-D813-4922-10DEB62C28E9}"/>
          </ac:picMkLst>
        </pc:picChg>
      </pc:sldChg>
      <pc:sldChg chg="addSp delSp modSp mod">
        <pc:chgData name="Felecite Williams" userId="503d62e6-00b6-488f-9792-6e009985900d" providerId="ADAL" clId="{B055FACB-7870-4974-9342-B473882F1BD0}" dt="2023-10-20T19:22:55.387" v="73" actId="6549"/>
        <pc:sldMkLst>
          <pc:docMk/>
          <pc:sldMk cId="2029168225" sldId="2147374990"/>
        </pc:sldMkLst>
        <pc:spChg chg="mod">
          <ac:chgData name="Felecite Williams" userId="503d62e6-00b6-488f-9792-6e009985900d" providerId="ADAL" clId="{B055FACB-7870-4974-9342-B473882F1BD0}" dt="2023-10-20T19:22:55.387" v="73" actId="6549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Felecite Williams" userId="503d62e6-00b6-488f-9792-6e009985900d" providerId="ADAL" clId="{B055FACB-7870-4974-9342-B473882F1BD0}" dt="2023-10-20T19:21:51.514" v="35" actId="478"/>
          <ac:spMkLst>
            <pc:docMk/>
            <pc:sldMk cId="2029168225" sldId="2147374990"/>
            <ac:spMk id="34" creationId="{811E634D-044C-8872-11F5-27B943047595}"/>
          </ac:spMkLst>
        </pc:spChg>
        <pc:picChg chg="add mod">
          <ac:chgData name="Felecite Williams" userId="503d62e6-00b6-488f-9792-6e009985900d" providerId="ADAL" clId="{B055FACB-7870-4974-9342-B473882F1BD0}" dt="2023-10-20T19:22:15.488" v="42" actId="1076"/>
          <ac:picMkLst>
            <pc:docMk/>
            <pc:sldMk cId="2029168225" sldId="2147374990"/>
            <ac:picMk id="33" creationId="{32227B36-BC79-4A7C-0EA4-8E904CCECD1A}"/>
          </ac:picMkLst>
        </pc:picChg>
      </pc:sldChg>
      <pc:sldChg chg="del">
        <pc:chgData name="Felecite Williams" userId="503d62e6-00b6-488f-9792-6e009985900d" providerId="ADAL" clId="{B055FACB-7870-4974-9342-B473882F1BD0}" dt="2023-10-20T19:17:44.328" v="5" actId="47"/>
        <pc:sldMkLst>
          <pc:docMk/>
          <pc:sldMk cId="3535348627" sldId="2147374991"/>
        </pc:sldMkLst>
      </pc:sldChg>
      <pc:sldChg chg="del">
        <pc:chgData name="Felecite Williams" userId="503d62e6-00b6-488f-9792-6e009985900d" providerId="ADAL" clId="{B055FACB-7870-4974-9342-B473882F1BD0}" dt="2023-10-20T19:17:37.420" v="0" actId="47"/>
        <pc:sldMkLst>
          <pc:docMk/>
          <pc:sldMk cId="3652850390" sldId="2147374992"/>
        </pc:sldMkLst>
      </pc:sldChg>
      <pc:sldChg chg="del">
        <pc:chgData name="Felecite Williams" userId="503d62e6-00b6-488f-9792-6e009985900d" providerId="ADAL" clId="{B055FACB-7870-4974-9342-B473882F1BD0}" dt="2023-10-20T19:17:40.511" v="1" actId="47"/>
        <pc:sldMkLst>
          <pc:docMk/>
          <pc:sldMk cId="2330400383" sldId="2147374993"/>
        </pc:sldMkLst>
      </pc:sldChg>
      <pc:sldChg chg="del">
        <pc:chgData name="Felecite Williams" userId="503d62e6-00b6-488f-9792-6e009985900d" providerId="ADAL" clId="{B055FACB-7870-4974-9342-B473882F1BD0}" dt="2023-10-20T19:17:41.927" v="3" actId="47"/>
        <pc:sldMkLst>
          <pc:docMk/>
          <pc:sldMk cId="1721335662" sldId="2147374995"/>
        </pc:sldMkLst>
      </pc:sldChg>
      <pc:sldChg chg="del">
        <pc:chgData name="Felecite Williams" userId="503d62e6-00b6-488f-9792-6e009985900d" providerId="ADAL" clId="{B055FACB-7870-4974-9342-B473882F1BD0}" dt="2023-10-20T19:17:42.539" v="4" actId="47"/>
        <pc:sldMkLst>
          <pc:docMk/>
          <pc:sldMk cId="2171865067" sldId="2147374996"/>
        </pc:sldMkLst>
      </pc:sldChg>
      <pc:sldChg chg="del">
        <pc:chgData name="Felecite Williams" userId="503d62e6-00b6-488f-9792-6e009985900d" providerId="ADAL" clId="{B055FACB-7870-4974-9342-B473882F1BD0}" dt="2023-10-20T19:17:41.311" v="2" actId="47"/>
        <pc:sldMkLst>
          <pc:docMk/>
          <pc:sldMk cId="1443693049" sldId="2147374997"/>
        </pc:sldMkLst>
      </pc:sldChg>
      <pc:sldMasterChg chg="delSldLayout">
        <pc:chgData name="Felecite Williams" userId="503d62e6-00b6-488f-9792-6e009985900d" providerId="ADAL" clId="{B055FACB-7870-4974-9342-B473882F1BD0}" dt="2023-10-21T19:16:12.543" v="74" actId="47"/>
        <pc:sldMasterMkLst>
          <pc:docMk/>
          <pc:sldMasterMk cId="2975739881" sldId="2147483679"/>
        </pc:sldMasterMkLst>
        <pc:sldLayoutChg chg="del">
          <pc:chgData name="Felecite Williams" userId="503d62e6-00b6-488f-9792-6e009985900d" providerId="ADAL" clId="{B055FACB-7870-4974-9342-B473882F1BD0}" dt="2023-10-21T19:16:12.543" v="74" actId="47"/>
          <pc:sldLayoutMkLst>
            <pc:docMk/>
            <pc:sldMasterMk cId="2975739881" sldId="2147483679"/>
            <pc:sldLayoutMk cId="3602179667" sldId="2147483705"/>
          </pc:sldLayoutMkLst>
        </pc:sldLayoutChg>
      </pc:sldMaster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westfield-bank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www.myhyke.com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4"/>
              </a:rPr>
              <a:t>/westfield-bank2024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2227B36-BC79-4A7C-0EA4-8E904CCECD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6483" y="2031582"/>
            <a:ext cx="921160" cy="9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430</Words>
  <Application>Microsoft Office PowerPoint</Application>
  <PresentationFormat>Widescreen</PresentationFormat>
  <Paragraphs>30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Felecite Williams</cp:lastModifiedBy>
  <cp:revision>31</cp:revision>
  <dcterms:created xsi:type="dcterms:W3CDTF">2023-07-28T11:38:08Z</dcterms:created>
  <dcterms:modified xsi:type="dcterms:W3CDTF">2023-10-21T19:16:24Z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